
<file path=[Content_Types].xml><?xml version="1.0" encoding="utf-8"?>
<Types xmlns="http://schemas.openxmlformats.org/package/2006/content-types"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Master+xml" PartName="/ppt/slideMasters/slideMaster1.xml"/>
  <Override ContentType="application/vnd.openxmlformats-officedocument.theme+xml" PartName="/ppt/theme/theme1.xml"/>
  <Override ContentType="application/vnd.openxmlformats-officedocument.presentationml.notesMaster+xml" PartName="/ppt/notesMasters/notesMaster1.xml"/>
  <Override ContentType="application/vnd.openxmlformats-officedocument.theme+xml" PartName="/ppt/theme/theme2.xml"/>
  <Override ContentType="application/vnd.openxmlformats-officedocument.presentationml.notesSlide+xml" PartName="/ppt/notesSlides/notesSlide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Slide+xml" PartName="/ppt/notesSlides/notesSlide2.xml"/>
  <Override ContentType="application/vnd.openxmlformats-officedocument.presentationml.slide+xml" PartName="/ppt/slides/slide3.xml"/>
  <Override ContentType="application/vnd.openxmlformats-officedocument.presentationml.notesSlide+xml" PartName="/ppt/notesSlides/not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Default ContentType="image/jpeg" Extension="jpg"/>
  <Default ContentType="image/png" Extension="png"/>
  <Default ContentType="image/jpeg" Extension="jpeg"/>
  <Override ContentType="application/vnd.openxmlformats-officedocument.presentationml.presentation.main+xml" PartName="/ppt/presentation.xml"/>
  <Default ContentType="application/xml" Extension="xml"/>
  <Default ContentType="application/vnd.openxmlformats-package.relationships+xml" Extension="rels"/>
  <Override ContentType="application/vnd.openxmlformats-package.core-properties+xml" PartName="/docProps/core.xml"/>
  <Override ContentType="application/vnd.openxmlformats-officedocument.extended-properties+xml" PartName="/docProps/app.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media/image1.png" Type="http://schemas.openxmlformats.org/officeDocument/2006/relationships/image"/><Relationship Id="rId2" Target="/ppt/media/image2.png" Type="http://schemas.openxmlformats.org/officeDocument/2006/relationships/image"/><Relationship Id="rId3" Target="/ppt/media/image3.png" Type="http://schemas.openxmlformats.org/officeDocument/2006/relationships/image"/><Relationship Id="rId4" Target="/ppt/media/image4.png" Type="http://schemas.openxmlformats.org/officeDocument/2006/relationships/image"/><Relationship Id="rId5" Target="/ppt/media/image5.png" Type="http://schemas.openxmlformats.org/officeDocument/2006/relationships/image"/><Relationship Id="rId6" Target="/ppt/media/image6.jpeg" Type="http://schemas.openxmlformats.org/officeDocument/2006/relationships/image"/><Relationship Id="rId7" Target="/ppt/media/image7.jpeg" Type="http://schemas.openxmlformats.org/officeDocument/2006/relationships/image"/><Relationship Id="rId8" Target="/ppt/media/image8.jpg" Type="http://schemas.openxmlformats.org/officeDocument/2006/relationships/image"/><Relationship Id="rId9" Target="/ppt/media/image9.jpeg" Type="http://schemas.openxmlformats.org/officeDocument/2006/relationships/image"/><Relationship Id="rId10" Target="/ppt/media/image10.jpeg" Type="http://schemas.openxmlformats.org/officeDocument/2006/relationships/image"/><Relationship Id="rId11" Target="/ppt/media/image11.png" Type="http://schemas.openxmlformats.org/officeDocument/2006/relationships/image"/><Relationship Id="rId12" Target="/ppt/media/image12.png" Type="http://schemas.openxmlformats.org/officeDocument/2006/relationships/image"/><Relationship Id="rId13" Target="/ppt/media/image13.png" Type="http://schemas.openxmlformats.org/officeDocument/2006/relationships/image"/><Relationship Id="rId14" Target="/ppt/media/image14.png" Type="http://schemas.openxmlformats.org/officeDocument/2006/relationships/image"/><Relationship Id="rId15" Target="/ppt/media/image15.png" Type="http://schemas.openxmlformats.org/officeDocument/2006/relationships/image"/><Relationship Id="rId16" Target="/ppt/media/image16.jpeg" Type="http://schemas.openxmlformats.org/officeDocument/2006/relationships/image"/><Relationship Id="rId17" Target="/ppt/media/image17.png" Type="http://schemas.openxmlformats.org/officeDocument/2006/relationships/image"/><Relationship Id="rId18" Target="/ppt/media/image18.png" Type="http://schemas.openxmlformats.org/officeDocument/2006/relationships/image"/><Relationship Id="rId19" Target="/ppt/media/image19.png" Type="http://schemas.openxmlformats.org/officeDocument/2006/relationships/image"/><Relationship Id="rId20" Target="ppt/media/img_cc_black.png" Type="http://schemas.openxmlformats.org/officeDocument/2006/relationships/image"/><Relationship Id="rId21" Target="ppt/presentation.xml" Type="http://schemas.openxmlformats.org/officeDocument/2006/relationships/officeDocument"/><Relationship Id="rId22" Target="docProps/core.xml" Type="http://schemas.openxmlformats.org/package/2006/relationships/metadata/core-properties"/><Relationship Id="rId23" Target="docProps/app.xml" Type="http://schemas.openxmlformats.org/officeDocument/2006/relationships/extended-properties"/></Relationships>
</file>

<file path=ppt/presentation.xml><?xml version="1.0" encoding="utf-8"?>
<p:presentation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embedTrueTypeFonts="1" saveSubsetFonts="1">
  <p:sldMasterIdLst>
    <p:sldMasterId id="2147483648" r:id="rId1"/>
  </p:sldMasterIdLst>
  <p:notesMasterIdLst>
    <p:notesMasterId r:id="rId3"/>
  </p:notesMasterIdLst>
  <p:sldIdLst>
    <p:sldId id="256" r:id="rId5"/>
    <p:sldId id="257" r:id="rId7"/>
    <p:sldId id="258" r:id="rId8"/>
    <p:sldId id="259" r:id="rId10"/>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12192000" cy="6858000" type="custom"/>
  <p:notesSz cx="12192000" cy="6858000"/>
  <p:embeddedFontLst/>
  <p:custDataLst/>
  <p:defaultTextStyle>
    <a:defPPr>
      <a:defRPr lang="en-US"/>
    </a:defPPr>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sz="1800"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sz="1800"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sz="1800"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sz="1800" u="none">
        <a:solidFill>
          <a:schemeClr val="tx1"/>
        </a:solidFill>
        <a:latin typeface="Bookman Old Style"/>
      </a:defRPr>
    </a:lvl5pPr>
    <a:lvl6pPr algn="l" indent="0" lvl="5" marL="2286000" rtl="false">
      <a:lnSpc>
        <a:spcPct val="100000"/>
      </a:lnSpc>
      <a:spcBef>
        <a:spcPct val="0"/>
      </a:spcBef>
      <a:spcAft>
        <a:spcPct val="0"/>
      </a:spcAft>
      <a:buNone/>
      <a:defRPr b="0" baseline="0" dirty="0" i="0" lang="en-US" sz="1800" u="none">
        <a:solidFill>
          <a:schemeClr val="tx1"/>
        </a:solidFill>
        <a:latin typeface="Bookman Old Style"/>
      </a:defRPr>
    </a:lvl6pPr>
    <a:lvl7pPr algn="l" indent="0" lvl="6" marL="2743200" rtl="false">
      <a:lnSpc>
        <a:spcPct val="100000"/>
      </a:lnSpc>
      <a:spcBef>
        <a:spcPct val="0"/>
      </a:spcBef>
      <a:spcAft>
        <a:spcPct val="0"/>
      </a:spcAft>
      <a:buNone/>
      <a:defRPr b="0" baseline="0" dirty="0" i="0" lang="en-US" sz="1800" u="none">
        <a:solidFill>
          <a:schemeClr val="tx1"/>
        </a:solidFill>
        <a:latin typeface="Bookman Old Style"/>
      </a:defRPr>
    </a:lvl7pPr>
    <a:lvl8pPr algn="l" indent="0" lvl="7" marL="3200400" rtl="false">
      <a:lnSpc>
        <a:spcPct val="100000"/>
      </a:lnSpc>
      <a:spcBef>
        <a:spcPct val="0"/>
      </a:spcBef>
      <a:spcAft>
        <a:spcPct val="0"/>
      </a:spcAft>
      <a:buNone/>
      <a:defRPr b="0" baseline="0" dirty="0" i="0" lang="en-US" sz="1800" u="none">
        <a:solidFill>
          <a:schemeClr val="tx1"/>
        </a:solidFill>
        <a:latin typeface="Bookman Old Style"/>
      </a:defRPr>
    </a:lvl8pPr>
    <a:lvl9pPr algn="l" indent="0" lvl="8" marL="3657600" rtl="false">
      <a:lnSpc>
        <a:spcPct val="100000"/>
      </a:lnSpc>
      <a:spcBef>
        <a:spcPct val="0"/>
      </a:spcBef>
      <a:spcAft>
        <a:spcPct val="0"/>
      </a:spcAft>
      <a:buNone/>
      <a:defRPr b="0" baseline="0" dirty="0" i="0" lang="en-US" sz="1800" u="none">
        <a:solidFill>
          <a:schemeClr val="tx1"/>
        </a:solidFill>
        <a:latin typeface="Bookman Old Style"/>
      </a:defRPr>
    </a:lvl9pPr>
  </p:defaultTextStyle>
</p:presentation>
</file>

<file path=ppt/presProps.xml><?xml version="1.0" encoding="utf-8"?>
<p:presentationP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showPr showNarration="1">
    <p:sldAll/>
  </p:showPr>
</p:presentationPr>
</file>

<file path=ppt/tableStyles.xml><?xml version="1.0" encoding="utf-8"?>
<a:tblStyle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def="{5C22544A-7EE6-4342-B048-85BDC9FD1C3A}"/>
</file>

<file path=ppt/viewProps.xml><?xml version="1.0" encoding="utf-8"?>
<p:viewP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normalViewPr showOutlineIcons="false">
    <p:restoredLeft sz="15620"/>
    <p:restoredTop sz="94660"/>
  </p:normalViewPr>
  <p:slideViewPr>
    <p:cSldViewPr>
      <p:cViewPr varScale="true">
        <p:scale>
          <a:sx d="100" n="73"/>
          <a:sy d="100" n="73"/>
        </p:scale>
        <p:origin x="-1110" y="-102"/>
      </p:cViewPr>
      <p:guideLst>
        <p:guide orient="horz" pos="2160"/>
        <p:guide pos="2880"/>
      </p:guideLst>
    </p:cSldViewPr>
  </p:slideViewPr>
  <p:notesTextViewPr>
    <p:cViewPr>
      <p:scale>
        <a:sx d="100" n="100"/>
        <a:sy d="100" n="100"/>
      </p:scale>
      <p:origin x="0" y="0"/>
    </p:cViewPr>
  </p:notesTextViewPr>
  <p:gridSpacing cx="78028800" cy="780288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2" Target="theme/theme1.xml" Type="http://schemas.openxmlformats.org/officeDocument/2006/relationships/theme"/><Relationship Id="rId3" Target="notesMasters/notesMaster1.xml" Type="http://schemas.openxmlformats.org/officeDocument/2006/relationships/notesMaster"/><Relationship Id="rId4" Target="theme/theme2.xml" Type="http://schemas.openxmlformats.org/officeDocument/2006/relationships/theme"/><Relationship Id="rId5" Target="slides/slide1.xml" Type="http://schemas.openxmlformats.org/officeDocument/2006/relationships/slide"/><Relationship Id="rId6" Target="notesSlides/notesSlide1.xml" Type="http://schemas.openxmlformats.org/officeDocument/2006/relationships/notesSlide"/><Relationship Id="rId7" Target="slides/slide2.xml" Type="http://schemas.openxmlformats.org/officeDocument/2006/relationships/slide"/><Relationship Id="rId8" Target="slides/slide3.xml" Type="http://schemas.openxmlformats.org/officeDocument/2006/relationships/slide"/><Relationship Id="rId9" Target="notesSlides/notesSlide2.xml" Type="http://schemas.openxmlformats.org/officeDocument/2006/relationships/notesSlide"/><Relationship Id="rId10" Target="slides/slide4.xml" Type="http://schemas.openxmlformats.org/officeDocument/2006/relationships/slide"/><Relationship Id="rId11" Target="notesSlides/notesSlide3.xml" Type="http://schemas.openxmlformats.org/officeDocument/2006/relationships/notesSlide"/><Relationship Id="rId12" Target="slides/slide5.xml" Type="http://schemas.openxmlformats.org/officeDocument/2006/relationships/slide"/><Relationship Id="rId13" Target="slides/slide6.xml" Type="http://schemas.openxmlformats.org/officeDocument/2006/relationships/slide"/><Relationship Id="rId14" Target="slides/slide7.xml" Type="http://schemas.openxmlformats.org/officeDocument/2006/relationships/slide"/><Relationship Id="rId15" Target="slides/slide8.xml" Type="http://schemas.openxmlformats.org/officeDocument/2006/relationships/slide"/><Relationship Id="rId16" Target="slides/slide9.xml" Type="http://schemas.openxmlformats.org/officeDocument/2006/relationships/slide"/><Relationship Id="rId17" Target="slides/slide10.xml" Type="http://schemas.openxmlformats.org/officeDocument/2006/relationships/slide"/><Relationship Id="rId18" Target="slides/slide11.xml" Type="http://schemas.openxmlformats.org/officeDocument/2006/relationships/slide"/><Relationship Id="rId19" Target="slides/slide12.xml" Type="http://schemas.openxmlformats.org/officeDocument/2006/relationships/slide"/><Relationship Id="rId20" Target="slides/slide13.xml" Type="http://schemas.openxmlformats.org/officeDocument/2006/relationships/slide"/><Relationship Id="rId21" Target="slides/slide14.xml" Type="http://schemas.openxmlformats.org/officeDocument/2006/relationships/slide"/><Relationship Id="rId22" Target="slides/slide15.xml" Type="http://schemas.openxmlformats.org/officeDocument/2006/relationships/slide"/><Relationship Id="rId23" Target="slides/slide16.xml" Type="http://schemas.openxmlformats.org/officeDocument/2006/relationships/slide"/><Relationship Id="rId24" Target="slides/slide17.xml" Type="http://schemas.openxmlformats.org/officeDocument/2006/relationships/slide"/><Relationship Id="rId25" Target="slides/slide18.xml" Type="http://schemas.openxmlformats.org/officeDocument/2006/relationships/slide"/><Relationship Id="rId26" Target="slides/slide19.xml" Type="http://schemas.openxmlformats.org/officeDocument/2006/relationships/slide"/><Relationship Id="rId27" Target="slides/slide20.xml" Type="http://schemas.openxmlformats.org/officeDocument/2006/relationships/slide"/><Relationship Id="rId28" Target="slides/slide21.xml" Type="http://schemas.openxmlformats.org/officeDocument/2006/relationships/slide"/><Relationship Id="rId29" Target="tableStyles.xml" Type="http://schemas.openxmlformats.org/officeDocument/2006/relationships/tableStyles"/><Relationship Id="rId30" Target="presProps.xml" Type="http://schemas.openxmlformats.org/officeDocument/2006/relationships/presProps"/><Relationship Id="rId31" Target="viewProps.xml" Type="http://schemas.openxmlformats.org/officeDocument/2006/relationships/viewProps"/></Relationships>
</file>

<file path=ppt/media/image1.pn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jpeg>
</file>

<file path=ppt/media/image8.jpg>
</file>

<file path=ppt/media/image9.jpeg>
</file>

<file path=ppt/media/img_cc_black.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p="http://schemas.openxmlformats.org/presentationml/2006/main" xmlns:a="http://schemas.openxmlformats.org/drawing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sz="quarter" type="hdr"/>
          </p:nvPr>
        </p:nvSpPr>
        <p:spPr>
          <a:xfrm>
            <a:off x="0" y="0"/>
            <a:ext cx="2971800" cy="458788"/>
          </a:xfrm>
          <a:prstGeom prst="rect">
            <a:avLst/>
          </a:prstGeom>
        </p:spPr>
        <p:txBody>
          <a:bodyPr bIns="45720" lIns="91440" rIns="91440" rtlCol="0" tIns="45720" vert="horz"/>
          <a:lstStyle>
            <a:lvl1pPr algn="l">
              <a:defRPr sz="1200"/>
            </a:lvl1pPr>
          </a:lstStyle>
          <a:p>
            <a:endParaRPr lang="en-US"/>
          </a:p>
        </p:txBody>
      </p:sp>
      <p:sp>
        <p:nvSpPr>
          <p:cNvPr id="3" name="Date Placeholder 2"/>
          <p:cNvSpPr>
            <a:spLocks noGrp="1"/>
          </p:cNvSpPr>
          <p:nvPr>
            <p:ph idx="1" type="dt"/>
          </p:nvPr>
        </p:nvSpPr>
        <p:spPr>
          <a:xfrm>
            <a:off x="3884613" y="0"/>
            <a:ext cx="2971800" cy="458788"/>
          </a:xfrm>
          <a:prstGeom prst="rect">
            <a:avLst/>
          </a:prstGeom>
        </p:spPr>
        <p:txBody>
          <a:bodyPr bIns="45720" lIns="91440" rIns="91440" rtlCol="0" tIns="45720" vert="horz"/>
          <a:lstStyle>
            <a:lvl1pPr algn="r">
              <a:defRPr sz="1200"/>
            </a:lvl1pPr>
          </a:lstStyle>
          <a:p>
            <a:fld id="{44B65459-4C01-9248-BDAA-F28591FAF6F5}" type="datetimeFigureOut">
              <a:rPr lang="en-US" smtClean="0"/>
              <a:t>4/4/17</a:t>
            </a:fld>
            <a:endParaRPr lang="en-US"/>
          </a:p>
        </p:txBody>
      </p:sp>
      <p:sp>
        <p:nvSpPr>
          <p:cNvPr id="4" name="Slide Image Placeholder 3"/>
          <p:cNvSpPr>
            <a:spLocks noChangeAspect="1" noGrp="1" noRot="1"/>
          </p:cNvSpPr>
          <p:nvPr>
            <p:ph idx="2" type="sldImg"/>
          </p:nvPr>
        </p:nvSpPr>
        <p:spPr>
          <a:xfrm>
            <a:off x="685800" y="1143000"/>
            <a:ext cx="5486400" cy="3086100"/>
          </a:xfrm>
          <a:prstGeom prst="rect">
            <a:avLst/>
          </a:prstGeom>
          <a:noFill/>
          <a:ln w="12700">
            <a:solidFill>
              <a:prstClr val="black"/>
            </a:solidFill>
          </a:ln>
        </p:spPr>
        <p:txBody>
          <a:bodyPr anchor="ctr" bIns="45720" lIns="91440" rIns="91440" rtlCol="0" tIns="45720" vert="horz"/>
          <a:lstStyle/>
          <a:p>
            <a:endParaRPr lang="en-US"/>
          </a:p>
        </p:txBody>
      </p:sp>
      <p:sp>
        <p:nvSpPr>
          <p:cNvPr id="5" name="Notes Placeholder 4"/>
          <p:cNvSpPr>
            <a:spLocks noGrp="1"/>
          </p:cNvSpPr>
          <p:nvPr>
            <p:ph idx="3" sz="quarter" type="body"/>
          </p:nvPr>
        </p:nvSpPr>
        <p:spPr>
          <a:xfrm>
            <a:off x="685800" y="4400550"/>
            <a:ext cx="5486400" cy="3600450"/>
          </a:xfrm>
          <a:prstGeom prst="rect">
            <a:avLst/>
          </a:prstGeom>
        </p:spPr>
        <p:txBody>
          <a:bodyPr bIns="45720" lIns="91440" rIns="91440" rtlCol="0" tIns="45720"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idx="4" sz="quarter" type="ftr"/>
          </p:nvPr>
        </p:nvSpPr>
        <p:spPr>
          <a:xfrm>
            <a:off x="0" y="8685213"/>
            <a:ext cx="2971800" cy="458787"/>
          </a:xfrm>
          <a:prstGeom prst="rect">
            <a:avLst/>
          </a:prstGeom>
        </p:spPr>
        <p:txBody>
          <a:bodyPr anchor="b" bIns="45720" lIns="91440" rIns="91440" rtlCol="0" tIns="45720" vert="horz"/>
          <a:lstStyle>
            <a:lvl1pPr algn="l">
              <a:defRPr sz="1200"/>
            </a:lvl1pPr>
          </a:lstStyle>
          <a:p>
            <a:endParaRPr lang="en-US"/>
          </a:p>
        </p:txBody>
      </p:sp>
      <p:sp>
        <p:nvSpPr>
          <p:cNvPr id="7" name="Slide Number Placeholder 6"/>
          <p:cNvSpPr>
            <a:spLocks noGrp="1"/>
          </p:cNvSpPr>
          <p:nvPr>
            <p:ph idx="5" sz="quarter" type="sldNum"/>
          </p:nvPr>
        </p:nvSpPr>
        <p:spPr>
          <a:xfrm>
            <a:off x="3884613" y="8685213"/>
            <a:ext cx="2971800" cy="458787"/>
          </a:xfrm>
          <a:prstGeom prst="rect">
            <a:avLst/>
          </a:prstGeom>
        </p:spPr>
        <p:txBody>
          <a:bodyPr anchor="b" bIns="45720" lIns="91440" rIns="91440" rtlCol="0" tIns="45720" vert="horz"/>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accent1="accent1" accent2="accent2" accent3="accent3" accent4="accent4" accent5="accent5" accent6="accent6" bg1="lt1" bg2="lt2" folHlink="folHlink" hlink="hlink" tx1="dk1" tx2="dk2"/>
  <p:notesStyle>
    <a:lvl1pPr algn="l" defTabSz="914400" eaLnBrk="1" hangingPunct="1" latinLnBrk="0" marL="0" rtl="0">
      <a:defRPr kern="1200" sz="1200">
        <a:solidFill>
          <a:schemeClr val="tx1"/>
        </a:solidFill>
        <a:latin typeface="+mn-lt"/>
        <a:ea typeface="+mn-ea"/>
        <a:cs typeface="+mn-cs"/>
      </a:defRPr>
    </a:lvl1pPr>
    <a:lvl2pPr algn="l" defTabSz="914400" eaLnBrk="1" hangingPunct="1" latinLnBrk="0" marL="457200" rtl="0">
      <a:defRPr kern="1200" sz="1200">
        <a:solidFill>
          <a:schemeClr val="tx1"/>
        </a:solidFill>
        <a:latin typeface="+mn-lt"/>
        <a:ea typeface="+mn-ea"/>
        <a:cs typeface="+mn-cs"/>
      </a:defRPr>
    </a:lvl2pPr>
    <a:lvl3pPr algn="l" defTabSz="914400" eaLnBrk="1" hangingPunct="1" latinLnBrk="0" marL="914400" rtl="0">
      <a:defRPr kern="1200" sz="1200">
        <a:solidFill>
          <a:schemeClr val="tx1"/>
        </a:solidFill>
        <a:latin typeface="+mn-lt"/>
        <a:ea typeface="+mn-ea"/>
        <a:cs typeface="+mn-cs"/>
      </a:defRPr>
    </a:lvl3pPr>
    <a:lvl4pPr algn="l" defTabSz="914400" eaLnBrk="1" hangingPunct="1" latinLnBrk="0" marL="1371600" rtl="0">
      <a:defRPr kern="1200" sz="1200">
        <a:solidFill>
          <a:schemeClr val="tx1"/>
        </a:solidFill>
        <a:latin typeface="+mn-lt"/>
        <a:ea typeface="+mn-ea"/>
        <a:cs typeface="+mn-cs"/>
      </a:defRPr>
    </a:lvl4pPr>
    <a:lvl5pPr algn="l" defTabSz="914400" eaLnBrk="1" hangingPunct="1" latinLnBrk="0" marL="1828800" rtl="0">
      <a:defRPr kern="1200" sz="1200">
        <a:solidFill>
          <a:schemeClr val="tx1"/>
        </a:solidFill>
        <a:latin typeface="+mn-lt"/>
        <a:ea typeface="+mn-ea"/>
        <a:cs typeface="+mn-cs"/>
      </a:defRPr>
    </a:lvl5pPr>
    <a:lvl6pPr algn="l" defTabSz="914400" eaLnBrk="1" hangingPunct="1" latinLnBrk="0" marL="2286000" rtl="0">
      <a:defRPr kern="1200" sz="1200">
        <a:solidFill>
          <a:schemeClr val="tx1"/>
        </a:solidFill>
        <a:latin typeface="+mn-lt"/>
        <a:ea typeface="+mn-ea"/>
        <a:cs typeface="+mn-cs"/>
      </a:defRPr>
    </a:lvl6pPr>
    <a:lvl7pPr algn="l" defTabSz="914400" eaLnBrk="1" hangingPunct="1" latinLnBrk="0" marL="2743200" rtl="0">
      <a:defRPr kern="1200" sz="1200">
        <a:solidFill>
          <a:schemeClr val="tx1"/>
        </a:solidFill>
        <a:latin typeface="+mn-lt"/>
        <a:ea typeface="+mn-ea"/>
        <a:cs typeface="+mn-cs"/>
      </a:defRPr>
    </a:lvl7pPr>
    <a:lvl8pPr algn="l" defTabSz="914400" eaLnBrk="1" hangingPunct="1" latinLnBrk="0" marL="3200400" rtl="0">
      <a:defRPr kern="1200" sz="1200">
        <a:solidFill>
          <a:schemeClr val="tx1"/>
        </a:solidFill>
        <a:latin typeface="+mn-lt"/>
        <a:ea typeface="+mn-ea"/>
        <a:cs typeface="+mn-cs"/>
      </a:defRPr>
    </a:lvl8pPr>
    <a:lvl9pPr algn="l" defTabSz="914400" eaLnBrk="1" hangingPunct="1" latinLnBrk="0" marL="3657600" rtl="0">
      <a:defRPr kern="1200" sz="1200">
        <a:solidFill>
          <a:schemeClr val="tx1"/>
        </a:solidFill>
        <a:latin typeface="+mn-lt"/>
        <a:ea typeface="+mn-ea"/>
        <a:cs typeface="+mn-cs"/>
      </a:defRPr>
    </a:lvl9pPr>
  </p:notesStyle>
</p:notesMaster>
<!-- $Id$ -->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notesSlide1.xml><?xml version="1.0" encoding="utf-8"?>
<p:notes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p:spTree>
      <p:nvGrpSpPr>
        <p:cNvPr id="1" name=""/>
        <p:cNvGrpSpPr/>
        <p:nvPr/>
      </p:nvGrpSpPr>
      <p:grpSpPr>
        <a:xfrm>
          <a:off x="0" y="0"/>
          <a:ext cx="0" cy="0"/>
          <a:chOff x="0" y="0"/>
          <a:chExt cx="0" cy="0"/>
        </a:xfrm>
      </p:grpSpPr>
      <p:sp>
        <p:nvSpPr>
          <p:cNvPr id="1" name="shape1"/>
          <p:cNvSpPr>
            <a:spLocks noChangeArrowheads="1" noGrp="1"/>
          </p:cNvSpPr>
          <p:nvPr>
            <p:ph idx="1" type="body"/>
          </p:nvPr>
        </p:nvSpPr>
        <p:spPr>
          <a:noFill/>
          <a:ln/>
        </p:spPr>
        <p:txBody>
          <a:bodyPr rtlCol="0"/>
          <a:lstStyle/>
          <a:p>
            <a:pPr/>
            <a:r>
              <a:rPr dirty="0" lang="en-US"/>
              <a:t/>
            </a:r>
          </a:p>
        </p:txBody>
      </p:sp>
    </p:spTree>
  </p:cSld>
  <p:clrMapOvr>
    <a:masterClrMapping/>
  </p:clrMapOvr>
</p:notes>
</file>

<file path=ppt/notesSlides/notesSlide2.xml><?xml version="1.0" encoding="utf-8"?>
<p:notes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p:spTree>
      <p:nvGrpSpPr>
        <p:cNvPr id="1" name=""/>
        <p:cNvGrpSpPr/>
        <p:nvPr/>
      </p:nvGrpSpPr>
      <p:grpSpPr>
        <a:xfrm>
          <a:off x="0" y="0"/>
          <a:ext cx="0" cy="0"/>
          <a:chOff x="0" y="0"/>
          <a:chExt cx="0" cy="0"/>
        </a:xfrm>
      </p:grpSpPr>
      <p:sp>
        <p:nvSpPr>
          <p:cNvPr id="1" name="shape1"/>
          <p:cNvSpPr>
            <a:spLocks noChangeArrowheads="1" noGrp="1"/>
          </p:cNvSpPr>
          <p:nvPr>
            <p:ph idx="1" type="body"/>
          </p:nvPr>
        </p:nvSpPr>
        <p:spPr>
          <a:noFill/>
          <a:ln/>
        </p:spPr>
        <p:txBody>
          <a:bodyPr rtlCol="0"/>
          <a:lstStyle/>
          <a:p>
            <a:pPr/>
            <a:r>
              <a:rPr dirty="0" lang="en-US"/>
              <a:t/>
            </a:r>
          </a:p>
        </p:txBody>
      </p:sp>
    </p:spTree>
  </p:cSld>
  <p:clrMapOvr>
    <a:masterClrMapping/>
  </p:clrMapOvr>
</p:notes>
</file>

<file path=ppt/notesSlides/notesSlide3.xml><?xml version="1.0" encoding="utf-8"?>
<p:notes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p:spTree>
      <p:nvGrpSpPr>
        <p:cNvPr id="1" name=""/>
        <p:cNvGrpSpPr/>
        <p:nvPr/>
      </p:nvGrpSpPr>
      <p:grpSpPr>
        <a:xfrm>
          <a:off x="0" y="0"/>
          <a:ext cx="0" cy="0"/>
          <a:chOff x="0" y="0"/>
          <a:chExt cx="0" cy="0"/>
        </a:xfrm>
      </p:grpSpPr>
      <p:sp>
        <p:nvSpPr>
          <p:cNvPr id="1" name="shape1"/>
          <p:cNvSpPr>
            <a:spLocks noChangeArrowheads="1" noGrp="1"/>
          </p:cNvSpPr>
          <p:nvPr>
            <p:ph idx="1" type="body"/>
          </p:nvPr>
        </p:nvSpPr>
        <p:spPr>
          <a:noFill/>
          <a:ln/>
        </p:spPr>
        <p:txBody>
          <a:bodyPr rtlCol="0"/>
          <a:lstStyle/>
          <a:p>
            <a:pPr/>
            <a:r>
              <a:rPr dirty="0" lang="en-US"/>
              <a:t/>
            </a:r>
          </a:p>
        </p:txBody>
      </p:sp>
    </p:spTree>
  </p:cSld>
  <p:clrMapOvr>
    <a:masterClrMapping/>
  </p:clrMapOvr>
</p:notes>
</file>

<file path=ppt/slideLayouts/_rels/slideLayout1.xml.rels><?xml version="1.0" encoding="UTF-8" standalone="no"?><Relationships xmlns="http://schemas.openxmlformats.org/package/2006/relationships"><Relationship Id="rId2" Target="../media/image1.png" Type="http://schemas.openxmlformats.org/officeDocument/2006/relationships/image"/><Relationship Id="rId3" Target="../media/image2.png" Type="http://schemas.openxmlformats.org/officeDocument/2006/relationships/image"/><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2" Target="../media/image3.png" Type="http://schemas.openxmlformats.org/officeDocument/2006/relationships/image"/><Relationship Id="rId3" Target="../media/image4.png" Type="http://schemas.openxmlformats.org/officeDocument/2006/relationships/image"/><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2" Target="../media/image5.png" Type="http://schemas.openxmlformats.org/officeDocument/2006/relationships/image"/><Relationship Id="rId3" Target="../media/image2.png" Type="http://schemas.openxmlformats.org/officeDocument/2006/relationships/image"/><Relationship Id="rId1" Target="../slideMasters/slideMaster1.xml" Type="http://schemas.openxmlformats.org/officeDocument/2006/relationships/slideMaster"/></Relationships>
</file>

<file path=ppt/slideLayouts/slideLayout1.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title">
  <p:cSld name="Title Slide">
    <p:bg>
      <p:bgPr>
        <a:solidFill>
          <a:schemeClr val="bg1"/>
        </a:solidFill>
        <a:effectLst/>
      </p:bgPr>
    </p:bg>
    <p:spTree>
      <p:nvGrpSpPr>
        <p:cNvPr id="1" name=""/>
        <p:cNvGrpSpPr/>
        <p:nvPr/>
      </p:nvGrpSpPr>
      <p:grpSpPr>
        <a:xfrm>
          <a:off x="0" y="0"/>
          <a:ext cx="0" cy="0"/>
          <a:chOff x="0" y="0"/>
          <a:chExt cx="0" cy="0"/>
        </a:xfrm>
      </p:grpSpPr>
      <p:pic>
        <p:nvPicPr>
          <p:cNvPr descr="Logo, company name&#10;&#10;Description automatically generated" id="2" name="Picture 5">
            <a:extLst>
              <a:ext uri="{DDD3D473-9766-4104-B2B7-8938D31F868B}">
                <a16:creationId xmlns:a16="http://schemas.microsoft.com/office/drawing/2010/main" id="{6D35D17B-81BD-4099-84B0-D3DE8D9C06E0}"/>
              </a:ext>
            </a:extLst>
          </p:cNvPr>
          <p:cNvPicPr>
            <a:picLocks noChangeAspect="true"/>
          </p:cNvPicPr>
          <p:nvPr userDrawn="1"/>
        </p:nvPicPr>
        <p:blipFill>
          <a:blip r:embed="rId2"/>
          <a:stretch>
            <a:fillRect/>
          </a:stretch>
        </p:blipFill>
        <p:spPr>
          <a:xfrm rot="0">
            <a:off x="5505450" y="20638"/>
            <a:ext cx="1181100" cy="1101725"/>
          </a:xfrm>
          <a:prstGeom prst="rect">
            <a:avLst/>
          </a:prstGeom>
          <a:noFill/>
          <a:ln w="9525">
            <a:noFill/>
          </a:ln>
        </p:spPr>
      </p:pic>
      <p:pic>
        <p:nvPicPr>
          <p:cNvPr id="3" name="Picture 2">
            <a:extLst>
              <a:ext uri="{EDFF2779-610D-4ED3-8330-9AA382348461}">
                <a16:creationId xmlns:a16="http://schemas.microsoft.com/office/drawing/2010/main" id="{EFD52A6A-B57E-4921-B764-603C3DB1ADDB}"/>
              </a:ext>
            </a:extLst>
          </p:cNvPr>
          <p:cNvPicPr>
            <a:picLocks noChangeAspect="true"/>
          </p:cNvPicPr>
          <p:nvPr userDrawn="1"/>
        </p:nvPicPr>
        <p:blipFill>
          <a:blip r:embed="rId3"/>
          <a:stretch>
            <a:fillRect/>
          </a:stretch>
        </p:blipFill>
        <p:spPr>
          <a:xfrm rot="0">
            <a:off x="5159375" y="5467350"/>
            <a:ext cx="2260600" cy="798513"/>
          </a:xfrm>
          <a:prstGeom prst="rect">
            <a:avLst/>
          </a:prstGeom>
          <a:noFill/>
          <a:ln w="9525">
            <a:noFill/>
          </a:ln>
        </p:spPr>
      </p:pic>
      <p:sp>
        <p:nvSpPr>
          <p:cNvPr id="4" name="Title 1">
            <a:extLst>
              <a:ext uri="{0AC8372F-2DAA-4D01-BAF4-0FE1376F639A}">
                <a16:creationId xmlns:a16="http://schemas.microsoft.com/office/drawing/2010/main" id="{C8D80D8E-8268-45B0-9111-B49E149B8EDC}"/>
              </a:ext>
            </a:extLst>
          </p:cNvPr>
          <p:cNvSpPr>
            <a:spLocks noGrp="true"/>
          </p:cNvSpPr>
          <p:nvPr>
            <p:ph type="title"/>
          </p:nvPr>
        </p:nvSpPr>
        <p:spPr>
          <a:xfrm rot="0">
            <a:off x="1524000" y="1960563"/>
            <a:ext cx="9144000" cy="1277937"/>
          </a:xfrm>
        </p:spPr>
        <p:txBody>
          <a:bodyPr anchor="b" rtlCol="0">
            <a:normAutofit/>
          </a:bodyPr>
          <a:lstStyle>
            <a:lvl1pPr algn="ctr" lvl="0">
              <a:defRPr dirty="0" lang="en-US" sz="3600"/>
            </a:lvl1pPr>
          </a:lstStyle>
          <a:p>
            <a:pPr/>
            <a:r>
              <a:rPr dirty="0" lang="en-US" strike="noStrike"/>
              <a:t>Click to edit Master title style</a:t>
            </a:r>
            <a:endParaRPr dirty="0" lang="en-US" strike="noStrike"/>
          </a:p>
        </p:txBody>
      </p:sp>
      <p:sp>
        <p:nvSpPr>
          <p:cNvPr id="5" name="Subtitle 2">
            <a:extLst>
              <a:ext uri="{001FEA37-90FF-4A14-B3B1-48D8F9ACBA3B}">
                <a16:creationId xmlns:a16="http://schemas.microsoft.com/office/drawing/2010/main" id="{C3EB1D61-FC03-45C2-BF14-997E26D61E1F}"/>
              </a:ext>
            </a:extLst>
          </p:cNvPr>
          <p:cNvSpPr>
            <a:spLocks noGrp="true"/>
          </p:cNvSpPr>
          <p:nvPr>
            <p:ph idx="1" type="subTitle"/>
          </p:nvPr>
        </p:nvSpPr>
        <p:spPr>
          <a:xfrm rot="0">
            <a:off x="1524000" y="3602038"/>
            <a:ext cx="9144000" cy="1033462"/>
          </a:xfrm>
        </p:spPr>
        <p:txBody>
          <a:bodyPr rtlCol="0"/>
          <a:lstStyle>
            <a:lvl1pPr algn="ctr" indent="0" lvl="0" marL="0">
              <a:buNone/>
              <a:defRPr b="1" dirty="0" lang="en-US" sz="2400">
                <a:latin typeface="+mn-lt"/>
              </a:defRPr>
            </a:lvl1pPr>
            <a:lvl2pPr algn="ctr" indent="0" lvl="1" marL="457200">
              <a:buNone/>
              <a:defRPr dirty="0" lang="en-US" sz="2000"/>
            </a:lvl2pPr>
            <a:lvl3pPr algn="ctr" indent="0" lvl="2" marL="914400">
              <a:buNone/>
              <a:defRPr dirty="0" lang="en-US" sz="1800"/>
            </a:lvl3pPr>
            <a:lvl4pPr algn="ctr" indent="0" lvl="3" marL="1371600">
              <a:buNone/>
              <a:defRPr dirty="0" lang="en-US" sz="1600"/>
            </a:lvl4pPr>
            <a:lvl5pPr algn="ctr" indent="0" lvl="4" marL="1828800">
              <a:buNone/>
              <a:defRPr dirty="0" lang="en-US" sz="1600"/>
            </a:lvl5pPr>
            <a:lvl6pPr algn="ctr" indent="0" lvl="5" marL="2286000">
              <a:buNone/>
              <a:defRPr dirty="0" lang="en-US" sz="1600"/>
            </a:lvl6pPr>
            <a:lvl7pPr algn="ctr" indent="0" lvl="6" marL="2743200">
              <a:buNone/>
              <a:defRPr dirty="0" lang="en-US" sz="1600"/>
            </a:lvl7pPr>
            <a:lvl8pPr algn="ctr" indent="0" lvl="7" marL="3200400">
              <a:buNone/>
              <a:defRPr dirty="0" lang="en-US" sz="1600"/>
            </a:lvl8pPr>
            <a:lvl9pPr algn="ctr" indent="0" lvl="8" marL="3657600">
              <a:buNone/>
              <a:defRPr dirty="0" lang="en-US" sz="1600"/>
            </a:lvl9pPr>
          </a:lstStyle>
          <a:p>
            <a:pPr/>
            <a:r>
              <a:rPr dirty="0" lang="en-US" strike="noStrike"/>
              <a:t>Click to edit Master subtitle style</a:t>
            </a:r>
            <a:endParaRPr dirty="0" lang="en-US" strike="noStrike"/>
          </a:p>
        </p:txBody>
      </p:sp>
      <p:sp>
        <p:nvSpPr>
          <p:cNvPr id="6" name="Date Placeholder 3">
            <a:extLst>
              <a:ext uri="{5C42AC56-6CD1-4D77-85FE-A07399DA5ADD}">
                <a16:creationId xmlns:a16="http://schemas.microsoft.com/office/drawing/2010/main" id="{386FD7A9-6ED6-4F6D-9A13-4882A41FF380}"/>
              </a:ext>
            </a:extLst>
          </p:cNvPr>
          <p:cNvSpPr>
            <a:spLocks noGrp="true"/>
          </p:cNvSpPr>
          <p:nvPr>
            <p:ph idx="10" sz="half" type="dt"/>
          </p:nvPr>
        </p:nvSpPr>
        <p:spPr>
          <a:xfrm rot="0">
            <a:off x="838200" y="6356350"/>
            <a:ext cx="2743200" cy="365125"/>
          </a:xfrm>
          <a:prstGeom prst="rect">
            <a:avLst/>
          </a:prstGeom>
        </p:spPr>
        <p:txBody>
          <a:bodyPr anchor="ctr" bIns="45720" lIns="91440" rIns="91440" rtlCol="0" tIns="45720" vert="horz"/>
          <a:lstStyle>
            <a:lvl1pPr lvl="0"/>
          </a:lstStyle>
          <a:p>
            <a:pPr algn="l"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
            </a:r>
            <a:endParaRPr b="1" baseline="0" cap="none" dirty="0" i="0" lang="en-US" spc="0" strike="noStrike" sz="1400" u="none">
              <a:ln>
                <a:noFill/>
              </a:ln>
              <a:solidFill>
                <a:srgbClr val="002060"/>
              </a:solidFill>
              <a:latin typeface="+mn-lt"/>
            </a:endParaRPr>
          </a:p>
        </p:txBody>
      </p:sp>
      <p:sp>
        <p:nvSpPr>
          <p:cNvPr id="7" name="Footer Placeholder 4">
            <a:extLst>
              <a:ext uri="{F0860EFC-C0CD-432E-B3EE-C458D58C659E}">
                <a16:creationId xmlns:a16="http://schemas.microsoft.com/office/drawing/2010/main" id="{E0A324DD-B297-40CD-B8D6-0F4FDA44D9B8}"/>
              </a:ext>
            </a:extLst>
          </p:cNvPr>
          <p:cNvSpPr>
            <a:spLocks noGrp="true"/>
          </p:cNvSpPr>
          <p:nvPr>
            <p:ph idx="11" sz="quarter" type="ftr"/>
          </p:nvPr>
        </p:nvSpPr>
        <p:spPr>
          <a:xfrm rot="0">
            <a:off x="4038600" y="6356350"/>
            <a:ext cx="4114800" cy="365125"/>
          </a:xfrm>
          <a:prstGeom prst="rect">
            <a:avLst/>
          </a:prstGeom>
        </p:spPr>
        <p:txBody>
          <a:bodyPr anchor="ctr" bIns="45720" lIns="91440" rIns="91440" rtlCol="0" tIns="45720" vert="horz"/>
          <a:lstStyle>
            <a:lvl1pPr lvl="0"/>
          </a:lstStyle>
          <a:p>
            <a:pPr algn="ctr"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Computer Science and Engineering</a:t>
            </a:r>
            <a:endParaRPr b="1" baseline="0" cap="none" dirty="0" i="0" lang="en-US" spc="0" strike="noStrike" sz="1400" u="none">
              <a:ln>
                <a:noFill/>
              </a:ln>
              <a:solidFill>
                <a:srgbClr val="002060"/>
              </a:solidFill>
              <a:latin typeface="+mn-lt"/>
            </a:endParaRPr>
          </a:p>
        </p:txBody>
      </p:sp>
      <p:sp>
        <p:nvSpPr>
          <p:cNvPr id="8" name="Slide Number Placeholder 5">
            <a:extLst>
              <a:ext uri="{4A60D9B5-AE73-4E2D-A7A8-5E1DAFA91C37}">
                <a16:creationId xmlns:a16="http://schemas.microsoft.com/office/drawing/2010/main" id="{4476B9B6-205A-4BCC-9A71-6A9EF8090D21}"/>
              </a:ext>
            </a:extLst>
          </p:cNvPr>
          <p:cNvSpPr>
            <a:spLocks noGrp="true"/>
          </p:cNvSpPr>
          <p:nvPr>
            <p:ph idx="12" sz="quarter" type="sldNum"/>
          </p:nvPr>
        </p:nvSpPr>
        <p:spPr>
          <a:xfrm rot="0">
            <a:off x="8610600" y="6356350"/>
            <a:ext cx="2743200" cy="365125"/>
          </a:xfrm>
          <a:prstGeom prst="rect">
            <a:avLst/>
          </a:prstGeom>
        </p:spPr>
        <p:txBody>
          <a:bodyPr anchor="ctr" bIns="45720" lIns="91440" numCol="1" rIns="91440" rtlCol="0" tIns="45720" vert="horz" wrap="square"/>
          <a:lstStyle/>
          <a:p>
            <a:pPr algn="r">
              <a:buNone/>
            </a:pPr>
            <a:fld id="{1481BDE0-B7C9-4356-B39C-F1385FA6E477}" type="slidenum"/>
            <a:endParaRPr dirty="0" lang="en-US" strike="noStrike">
              <a:latin typeface="Bookman Old Style"/>
            </a:endParaRPr>
          </a:p>
        </p:txBody>
      </p:sp>
    </p:spTree>
    <p:extLst>
      <p:ext uri="{36902253-5B9A-491E-A700-0F51328779AC}">
        <p14:creationId xmlns:p14="http://schemas.microsoft.com/office/powerpoint/2010/main" val="1709487110728"/>
      </p:ext>
    </p:extLst>
  </p:cSld>
  <p:clrMapOvr>
    <a:masterClrMapping/>
  </p:clrMapOvr>
</p:sldLayout>
</file>

<file path=ppt/slideLayouts/slideLayout2.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obj">
  <p:cSld name="Title and Content">
    <p:bg>
      <p:bgPr>
        <a:solidFill>
          <a:schemeClr val="bg1"/>
        </a:solidFill>
        <a:effectLst/>
      </p:bgPr>
    </p:bg>
    <p:spTree>
      <p:nvGrpSpPr>
        <p:cNvPr id="1" name=""/>
        <p:cNvGrpSpPr/>
        <p:nvPr/>
      </p:nvGrpSpPr>
      <p:grpSpPr>
        <a:xfrm>
          <a:off x="0" y="0"/>
          <a:ext cx="0" cy="0"/>
          <a:chOff x="0" y="0"/>
          <a:chExt cx="0" cy="0"/>
        </a:xfrm>
      </p:grpSpPr>
      <p:grpSp>
        <p:nvGrpSpPr>
          <p:cNvPr id="2" name="Group 4">
            <a:extLst>
              <a:ext uri="{8D3DFDEE-646F-46D3-A425-F41F46ACFAC7}">
                <a16:creationId xmlns:a16="http://schemas.microsoft.com/office/drawing/2010/main" id="{9D7E7FA9-604F-4BF2-B872-122927D5AAF1}"/>
              </a:ext>
            </a:extLst>
          </p:cNvPr>
          <p:cNvGrpSpPr/>
          <p:nvPr/>
        </p:nvGrpSpPr>
        <p:grpSpPr>
          <a:xfrm rot="0">
            <a:off x="7240588" y="6302375"/>
            <a:ext cx="4489450" cy="0"/>
            <a:chOff x="4619767" y="6168788"/>
            <a:chExt cx="7110271" cy="133587"/>
          </a:xfrm>
        </p:grpSpPr>
        <p:cxnSp>
          <p:nvCxnSpPr>
            <p:cNvPr id="3" name="Straight Connector 2">
              <a:extLst>
                <a:ext uri="{037135FE-AD9D-46BE-A253-16883DB760A9}">
                  <a16:creationId xmlns:a16="http://schemas.microsoft.com/office/drawing/2010/main" id="{A0702A6B-5BCB-44BC-B842-945E3F982A9E}"/>
                </a:ext>
              </a:extLst>
            </p:cNvPr>
            <p:cNvCxnSpPr/>
            <p:nvPr/>
          </p:nvCxnSpPr>
          <p:spPr>
            <a:xfrm rot="0">
              <a:off x="10988800" y="6302375"/>
              <a:ext cx="1480888" cy="0"/>
            </a:xfrm>
            <a:prstGeom prst="line">
              <a:avLst/>
            </a:prstGeom>
            <a:ln w="28575">
              <a:solidFill>
                <a:srgbClr val="a4238f"/>
              </a:solidFill>
            </a:ln>
          </p:spPr>
          <p:style>
            <a:lnRef idx="1">
              <a:schemeClr val="accent1"/>
            </a:lnRef>
            <a:fillRef idx="0">
              <a:schemeClr val="accent1"/>
            </a:fillRef>
            <a:effectRef idx="0">
              <a:schemeClr val="accent1"/>
            </a:effectRef>
            <a:fontRef idx="minor">
              <a:schemeClr val="tx1"/>
            </a:fontRef>
          </p:style>
        </p:cxnSp>
        <p:cxnSp>
          <p:nvCxnSpPr>
            <p:cNvPr id="4" name="Straight Connector 6">
              <a:extLst>
                <a:ext uri="{991B8076-4468-4B96-8578-F34DD250B6C9}">
                  <a16:creationId xmlns:a16="http://schemas.microsoft.com/office/drawing/2010/main" id="{4C786FB0-410E-4103-BCF7-8C6125036875}"/>
                </a:ext>
              </a:extLst>
            </p:cNvPr>
            <p:cNvCxnSpPr/>
            <p:nvPr/>
          </p:nvCxnSpPr>
          <p:spPr>
            <a:xfrm rot="0">
              <a:off x="10958629" y="6302375"/>
              <a:ext cx="1541230" cy="0"/>
            </a:xfrm>
            <a:prstGeom prst="line">
              <a:avLst/>
            </a:prstGeom>
            <a:ln w="28575">
              <a:solidFill>
                <a:srgbClr val="a7ce39"/>
              </a:solidFill>
            </a:ln>
          </p:spPr>
          <p:style>
            <a:lnRef idx="1">
              <a:schemeClr val="accent1"/>
            </a:lnRef>
            <a:fillRef idx="0">
              <a:schemeClr val="accent1"/>
            </a:fillRef>
            <a:effectRef idx="0">
              <a:schemeClr val="accent1"/>
            </a:effectRef>
            <a:fontRef idx="minor">
              <a:schemeClr val="tx1"/>
            </a:fontRef>
          </p:style>
        </p:cxnSp>
        <p:cxnSp>
          <p:nvCxnSpPr>
            <p:cNvPr id="5" name="Straight Connector 7">
              <a:extLst>
                <a:ext uri="{BC0743F5-A932-4997-92B6-5F3B529B5896}">
                  <a16:creationId xmlns:a16="http://schemas.microsoft.com/office/drawing/2010/main" id="{A01DA0FB-DF4F-4C49-AF9E-AC200947FF8D}"/>
                </a:ext>
              </a:extLst>
            </p:cNvPr>
            <p:cNvCxnSpPr/>
            <p:nvPr/>
          </p:nvCxnSpPr>
          <p:spPr>
            <a:xfrm rot="0">
              <a:off x="10959094" y="6302375"/>
              <a:ext cx="1538715" cy="0"/>
            </a:xfrm>
            <a:prstGeom prst="line">
              <a:avLst/>
            </a:prstGeom>
            <a:ln w="28575">
              <a:solidFill>
                <a:srgbClr val="f58221"/>
              </a:solidFill>
            </a:ln>
          </p:spPr>
          <p:style>
            <a:lnRef idx="1">
              <a:schemeClr val="accent1"/>
            </a:lnRef>
            <a:fillRef idx="0">
              <a:schemeClr val="accent1"/>
            </a:fillRef>
            <a:effectRef idx="0">
              <a:schemeClr val="accent1"/>
            </a:effectRef>
            <a:fontRef idx="minor">
              <a:schemeClr val="tx1"/>
            </a:fontRef>
          </p:style>
        </p:cxnSp>
      </p:grpSp>
      <p:cxnSp>
        <p:nvCxnSpPr>
          <p:cNvPr id="6" name="Straight Connector 8">
            <a:extLst>
              <a:ext uri="{661B5F8F-C3D2-4EA0-AA48-3FEABE34AF58}">
                <a16:creationId xmlns:a16="http://schemas.microsoft.com/office/drawing/2010/main" id="{56C28FDC-17BC-4C0C-A674-010C97AF07C4}"/>
              </a:ext>
            </a:extLst>
          </p:cNvPr>
          <p:cNvCxnSpPr/>
          <p:nvPr/>
        </p:nvCxnSpPr>
        <p:spPr>
          <a:xfrm flipV="true" rot="0">
            <a:off x="119063" y="895350"/>
            <a:ext cx="4351338" cy="2540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pic>
        <p:nvPicPr>
          <p:cNvPr id="7" name="Picture 11">
            <a:extLst>
              <a:ext uri="{848D58F4-31CB-4D60-B638-70170E445536}">
                <a16:creationId xmlns:a16="http://schemas.microsoft.com/office/drawing/2010/main" id="{7A4C4244-C853-446C-921B-C030049616AC}"/>
              </a:ext>
            </a:extLst>
          </p:cNvPr>
          <p:cNvPicPr>
            <a:picLocks noChangeAspect="true"/>
          </p:cNvPicPr>
          <p:nvPr userDrawn="1"/>
        </p:nvPicPr>
        <p:blipFill>
          <a:blip r:embed="rId2"/>
          <a:srcRect b="75441" l="7787" r="86179" t="13615"/>
          <a:stretch>
            <a:fillRect/>
          </a:stretch>
        </p:blipFill>
        <p:spPr>
          <a:xfrm rot="0">
            <a:off x="255588" y="92075"/>
            <a:ext cx="735012" cy="750888"/>
          </a:xfrm>
          <a:prstGeom prst="rect">
            <a:avLst/>
          </a:prstGeom>
          <a:noFill/>
          <a:ln w="9525">
            <a:noFill/>
          </a:ln>
        </p:spPr>
      </p:pic>
      <p:pic>
        <p:nvPicPr>
          <p:cNvPr id="8" name="Picture 12">
            <a:extLst>
              <a:ext uri="{E088F597-5E8A-4315-B85F-2A55FD8737D8}">
                <a16:creationId xmlns:a16="http://schemas.microsoft.com/office/drawing/2010/main" id="{0CF376DE-3538-4718-9061-B7A2F8293421}"/>
              </a:ext>
            </a:extLst>
          </p:cNvPr>
          <p:cNvPicPr>
            <a:picLocks noChangeAspect="true"/>
          </p:cNvPicPr>
          <p:nvPr userDrawn="1"/>
        </p:nvPicPr>
        <p:blipFill>
          <a:blip r:embed="rId3"/>
          <a:srcRect b="75822" l="50999" r="40611" t="19032"/>
          <a:stretch>
            <a:fillRect/>
          </a:stretch>
        </p:blipFill>
        <p:spPr>
          <a:xfrm rot="0">
            <a:off x="10555288" y="258763"/>
            <a:ext cx="1023937" cy="354012"/>
          </a:xfrm>
          <a:prstGeom prst="rect">
            <a:avLst/>
          </a:prstGeom>
          <a:noFill/>
          <a:ln w="9525">
            <a:noFill/>
          </a:ln>
        </p:spPr>
      </p:pic>
      <p:sp>
        <p:nvSpPr>
          <p:cNvPr id="9" name="TextBox 11">
            <a:extLst>
              <a:ext uri="{8970C259-899A-4234-9380-D27C300E1C30}">
                <a16:creationId xmlns:a16="http://schemas.microsoft.com/office/drawing/2010/main" id="{43D282C4-EAB3-4B72-8565-43856E63EC0E}"/>
              </a:ext>
            </a:extLst>
          </p:cNvPr>
          <p:cNvSpPr txBox="1">
            <a:spLocks noChangeArrowheads="true"/>
          </p:cNvSpPr>
          <p:nvPr/>
        </p:nvSpPr>
        <p:spPr>
          <a:xfrm rot="0">
            <a:off x="9937749" y="595313"/>
            <a:ext cx="3592513" cy="246063"/>
          </a:xfrm>
          <a:prstGeom prst="rect">
            <a:avLst/>
          </a:prstGeom>
          <a:noFill/>
          <a:ln>
            <a:noFill/>
          </a:ln>
        </p:spPr>
        <p:txBody>
          <a:bodyPr rtlCol="0">
            <a:spAutoFit/>
          </a:bodyPr>
          <a:lstStyle>
            <a:lvl1pPr lvl="0">
              <a:defRPr dirty="0" lang="en-US">
                <a:solidFill>
                  <a:schemeClr val="tx1"/>
                </a:solidFill>
                <a:latin typeface="Bookman Old Style"/>
              </a:defRPr>
            </a:lvl1pPr>
            <a:lvl2pPr indent="-285750" lvl="1" marL="742950">
              <a:defRPr dirty="0" lang="en-US">
                <a:solidFill>
                  <a:schemeClr val="tx1"/>
                </a:solidFill>
                <a:latin typeface="Bookman Old Style"/>
              </a:defRPr>
            </a:lvl2pPr>
            <a:lvl3pPr indent="-228600" lvl="2" marL="1143000">
              <a:defRPr dirty="0" lang="en-US">
                <a:solidFill>
                  <a:schemeClr val="tx1"/>
                </a:solidFill>
                <a:latin typeface="Bookman Old Style"/>
              </a:defRPr>
            </a:lvl3pPr>
            <a:lvl4pPr indent="-228600" lvl="3" marL="1600200">
              <a:defRPr dirty="0" lang="en-US">
                <a:solidFill>
                  <a:schemeClr val="tx1"/>
                </a:solidFill>
                <a:latin typeface="Bookman Old Style"/>
              </a:defRPr>
            </a:lvl4pPr>
            <a:lvl5pPr indent="-228600" lvl="4" marL="2057400">
              <a:defRPr dirty="0" lang="en-US">
                <a:solidFill>
                  <a:schemeClr val="tx1"/>
                </a:solidFill>
                <a:latin typeface="Bookman Old Style"/>
              </a:defRPr>
            </a:lvl5pPr>
            <a:lvl6pPr indent="-228600" lvl="5" marL="2514600">
              <a:spcBef>
                <a:spcPct val="0"/>
              </a:spcBef>
              <a:spcAft>
                <a:spcPct val="0"/>
              </a:spcAft>
              <a:defRPr dirty="0" lang="en-US">
                <a:solidFill>
                  <a:schemeClr val="tx1"/>
                </a:solidFill>
                <a:latin typeface="Bookman Old Style"/>
              </a:defRPr>
            </a:lvl6pPr>
            <a:lvl7pPr indent="-228600" lvl="6" marL="2971800">
              <a:spcBef>
                <a:spcPct val="0"/>
              </a:spcBef>
              <a:spcAft>
                <a:spcPct val="0"/>
              </a:spcAft>
              <a:defRPr dirty="0" lang="en-US">
                <a:solidFill>
                  <a:schemeClr val="tx1"/>
                </a:solidFill>
                <a:latin typeface="Bookman Old Style"/>
              </a:defRPr>
            </a:lvl7pPr>
            <a:lvl8pPr indent="-228600" lvl="7" marL="3429000">
              <a:spcBef>
                <a:spcPct val="0"/>
              </a:spcBef>
              <a:spcAft>
                <a:spcPct val="0"/>
              </a:spcAft>
              <a:defRPr dirty="0" lang="en-US">
                <a:solidFill>
                  <a:schemeClr val="tx1"/>
                </a:solidFill>
                <a:latin typeface="Bookman Old Style"/>
              </a:defRPr>
            </a:lvl8pPr>
            <a:lvl9pPr indent="-228600" lvl="8" marL="3886200">
              <a:spcBef>
                <a:spcPct val="0"/>
              </a:spcBef>
              <a:spcAft>
                <a:spcPct val="0"/>
              </a:spcAft>
              <a:defRPr dirty="0" lang="en-US">
                <a:solidFill>
                  <a:schemeClr val="tx1"/>
                </a:solidFill>
                <a:latin typeface="Bookman Old Style"/>
              </a:defRPr>
            </a:lvl9pPr>
          </a:lstStyle>
          <a:p>
            <a:pPr algn="l" indent="0" lvl="0" marL="0" marR="0" rtl="false">
              <a:lnSpc>
                <a:spcPct val="100000"/>
              </a:lnSpc>
              <a:spcBef>
                <a:spcPct val="0"/>
              </a:spcBef>
              <a:spcAft>
                <a:spcPct val="0"/>
              </a:spcAft>
              <a:buNone/>
            </a:pPr>
            <a:r>
              <a:rPr b="1" baseline="0" cap="none" dirty="0" i="0" lang="en-IN" spc="0" strike="noStrike" sz="900" u="none">
                <a:ln>
                  <a:noFill/>
                </a:ln>
                <a:solidFill>
                  <a:srgbClr val="c00000"/>
                </a:solidFill>
                <a:latin typeface="Bookman Old Style"/>
              </a:rPr>
              <a:t>St</a:t>
            </a:r>
            <a:r>
              <a:rPr b="1" baseline="0" cap="none" dirty="0" i="0" lang="en-IN" spc="0" strike="noStrike" sz="1000" u="none">
                <a:ln>
                  <a:noFill/>
                </a:ln>
                <a:solidFill>
                  <a:srgbClr val="c00000"/>
                </a:solidFill>
                <a:latin typeface="Bookman Old Style"/>
              </a:rPr>
              <a:t>.Peter’s Engineering  College</a:t>
            </a:r>
            <a:endParaRPr b="1" baseline="0" cap="none" dirty="0" i="0" lang="en-IN" spc="0" strike="noStrike" sz="1000" u="none">
              <a:ln>
                <a:noFill/>
              </a:ln>
              <a:solidFill>
                <a:srgbClr val="c00000"/>
              </a:solidFill>
              <a:latin typeface="Bookman Old Style"/>
            </a:endParaRPr>
          </a:p>
        </p:txBody>
      </p:sp>
      <p:sp>
        <p:nvSpPr>
          <p:cNvPr id="10" name="TextBox 12">
            <a:extLst>
              <a:ext uri="{74318A43-74AD-49F4-A9B1-457977DD4DAF}">
                <a16:creationId xmlns:a16="http://schemas.microsoft.com/office/drawing/2010/main" id="{E1B2CA18-41F4-4CA3-A99B-09AE93ABD094}"/>
              </a:ext>
            </a:extLst>
          </p:cNvPr>
          <p:cNvSpPr txBox="1">
            <a:spLocks noChangeArrowheads="true"/>
          </p:cNvSpPr>
          <p:nvPr/>
        </p:nvSpPr>
        <p:spPr>
          <a:xfrm rot="0">
            <a:off x="760413" y="6211888"/>
            <a:ext cx="6748463" cy="369888"/>
          </a:xfrm>
          <a:prstGeom prst="rect">
            <a:avLst/>
          </a:prstGeom>
          <a:noFill/>
          <a:ln>
            <a:noFill/>
          </a:ln>
        </p:spPr>
        <p:txBody>
          <a:bodyPr rtlCol="0">
            <a:spAutoFit/>
          </a:bodyPr>
          <a:lstStyle>
            <a:lvl1pPr lvl="0">
              <a:defRPr dirty="0" lang="en-US">
                <a:solidFill>
                  <a:schemeClr val="tx1"/>
                </a:solidFill>
                <a:latin typeface="Bookman Old Style"/>
              </a:defRPr>
            </a:lvl1pPr>
            <a:lvl2pPr indent="-285750" lvl="1" marL="742950">
              <a:defRPr dirty="0" lang="en-US">
                <a:solidFill>
                  <a:schemeClr val="tx1"/>
                </a:solidFill>
                <a:latin typeface="Bookman Old Style"/>
              </a:defRPr>
            </a:lvl2pPr>
            <a:lvl3pPr indent="-228600" lvl="2" marL="1143000">
              <a:defRPr dirty="0" lang="en-US">
                <a:solidFill>
                  <a:schemeClr val="tx1"/>
                </a:solidFill>
                <a:latin typeface="Bookman Old Style"/>
              </a:defRPr>
            </a:lvl3pPr>
            <a:lvl4pPr indent="-228600" lvl="3" marL="1600200">
              <a:defRPr dirty="0" lang="en-US">
                <a:solidFill>
                  <a:schemeClr val="tx1"/>
                </a:solidFill>
                <a:latin typeface="Bookman Old Style"/>
              </a:defRPr>
            </a:lvl4pPr>
            <a:lvl5pPr indent="-228600" lvl="4" marL="2057400">
              <a:defRPr dirty="0" lang="en-US">
                <a:solidFill>
                  <a:schemeClr val="tx1"/>
                </a:solidFill>
                <a:latin typeface="Bookman Old Style"/>
              </a:defRPr>
            </a:lvl5pPr>
            <a:lvl6pPr indent="-228600" lvl="5" marL="2514600">
              <a:spcBef>
                <a:spcPct val="0"/>
              </a:spcBef>
              <a:spcAft>
                <a:spcPct val="0"/>
              </a:spcAft>
              <a:defRPr dirty="0" lang="en-US">
                <a:solidFill>
                  <a:schemeClr val="tx1"/>
                </a:solidFill>
                <a:latin typeface="Bookman Old Style"/>
              </a:defRPr>
            </a:lvl6pPr>
            <a:lvl7pPr indent="-228600" lvl="6" marL="2971800">
              <a:spcBef>
                <a:spcPct val="0"/>
              </a:spcBef>
              <a:spcAft>
                <a:spcPct val="0"/>
              </a:spcAft>
              <a:defRPr dirty="0" lang="en-US">
                <a:solidFill>
                  <a:schemeClr val="tx1"/>
                </a:solidFill>
                <a:latin typeface="Bookman Old Style"/>
              </a:defRPr>
            </a:lvl7pPr>
            <a:lvl8pPr indent="-228600" lvl="7" marL="3429000">
              <a:spcBef>
                <a:spcPct val="0"/>
              </a:spcBef>
              <a:spcAft>
                <a:spcPct val="0"/>
              </a:spcAft>
              <a:defRPr dirty="0" lang="en-US">
                <a:solidFill>
                  <a:schemeClr val="tx1"/>
                </a:solidFill>
                <a:latin typeface="Bookman Old Style"/>
              </a:defRPr>
            </a:lvl8pPr>
            <a:lvl9pPr indent="-228600" lvl="8" marL="3886200">
              <a:spcBef>
                <a:spcPct val="0"/>
              </a:spcBef>
              <a:spcAft>
                <a:spcPct val="0"/>
              </a:spcAft>
              <a:defRPr dirty="0" lang="en-US">
                <a:solidFill>
                  <a:schemeClr val="tx1"/>
                </a:solidFill>
                <a:latin typeface="Bookman Old Style"/>
              </a:defRPr>
            </a:lvl9pPr>
          </a:lstStyle>
          <a:p>
            <a:pPr algn="l" indent="0" lvl="0" marL="0" marR="0" rtl="false">
              <a:lnSpc>
                <a:spcPct val="100000"/>
              </a:lnSpc>
              <a:spcBef>
                <a:spcPct val="0"/>
              </a:spcBef>
              <a:spcAft>
                <a:spcPct val="0"/>
              </a:spcAft>
              <a:buNone/>
            </a:pPr>
            <a:r>
              <a:rPr b="1" baseline="0" cap="none" dirty="0" i="0" lang="en-IN" spc="0" strike="noStrike" sz="1800" u="none">
                <a:ln>
                  <a:noFill/>
                </a:ln>
                <a:solidFill>
                  <a:srgbClr val="c00000"/>
                </a:solidFill>
                <a:latin typeface="Bookman Old Style"/>
              </a:rPr>
              <a:t>Department of Computer Science and Engineering</a:t>
            </a:r>
            <a:endParaRPr b="1" baseline="0" cap="none" dirty="0" i="0" lang="en-IN" spc="0" strike="noStrike" sz="1800" u="none">
              <a:ln>
                <a:noFill/>
              </a:ln>
              <a:solidFill>
                <a:srgbClr val="c00000"/>
              </a:solidFill>
              <a:latin typeface="Bookman Old Style"/>
            </a:endParaRPr>
          </a:p>
        </p:txBody>
      </p:sp>
      <p:sp>
        <p:nvSpPr>
          <p:cNvPr id="11" name="Title 1">
            <a:extLst>
              <a:ext uri="{D162D59D-E1B4-4CC8-8920-E0F3D03C3135}">
                <a16:creationId xmlns:a16="http://schemas.microsoft.com/office/drawing/2010/main" id="{A39D8803-D1FA-4796-AEFD-ACC19E851F26}"/>
              </a:ext>
            </a:extLst>
          </p:cNvPr>
          <p:cNvSpPr>
            <a:spLocks noGrp="true"/>
          </p:cNvSpPr>
          <p:nvPr>
            <p:ph type="title"/>
          </p:nvPr>
        </p:nvSpPr>
        <p:spPr>
          <a:xfrm rot="0">
            <a:off x="1128713" y="138112"/>
            <a:ext cx="8902391" cy="595312"/>
          </a:xfrm>
        </p:spPr>
        <p:txBody>
          <a:bodyPr rtlCol="0"/>
          <a:lstStyle>
            <a:lvl1pPr lvl="0"/>
          </a:lstStyle>
          <a:p>
            <a:pPr/>
            <a:r>
              <a:rPr dirty="0" lang="en-US" strike="noStrike"/>
              <a:t>Click to edit Master title style</a:t>
            </a:r>
            <a:endParaRPr dirty="0" lang="en-US" strike="noStrike"/>
          </a:p>
        </p:txBody>
      </p:sp>
      <p:sp>
        <p:nvSpPr>
          <p:cNvPr id="12" name="Content Placeholder 2">
            <a:extLst>
              <a:ext uri="{1EA20E9E-D32F-4D01-BFD6-F4AD6E209C8E}">
                <a16:creationId xmlns:a16="http://schemas.microsoft.com/office/drawing/2010/main" id="{CD940F72-9A51-420B-878A-1EF0C0F8BECE}"/>
              </a:ext>
            </a:extLst>
          </p:cNvPr>
          <p:cNvSpPr>
            <a:spLocks noGrp="true"/>
          </p:cNvSpPr>
          <p:nvPr>
            <p:ph idx="1"/>
          </p:nvPr>
        </p:nvSpPr>
        <p:spPr/>
        <p:txBody>
          <a:bodyPr rtlCol="0"/>
          <a:lstStyle>
            <a:lvl1pPr algn="just" lvl="0">
              <a:buNone/>
              <a:defRPr b="0" dirty="0" lang="en-US">
                <a:solidFill>
                  <a:schemeClr val="tx1"/>
                </a:solidFill>
                <a:latin typeface="+mn-lt"/>
              </a:defRPr>
            </a:lvl1pPr>
            <a:lvl2pPr algn="just" lvl="1">
              <a:defRPr b="0" dirty="0" lang="en-US">
                <a:solidFill>
                  <a:schemeClr val="tx1"/>
                </a:solidFill>
                <a:latin typeface="+mn-lt"/>
              </a:defRPr>
            </a:lvl2pPr>
            <a:lvl3pPr algn="just" lvl="2">
              <a:defRPr b="0" dirty="0" lang="en-US">
                <a:solidFill>
                  <a:schemeClr val="tx1"/>
                </a:solidFill>
                <a:latin typeface="+mn-lt"/>
              </a:defRPr>
            </a:lvl3pPr>
            <a:lvl4pPr algn="just" lvl="3">
              <a:defRPr b="0" dirty="0" lang="en-US">
                <a:solidFill>
                  <a:schemeClr val="tx1"/>
                </a:solidFill>
                <a:latin typeface="+mn-lt"/>
              </a:defRPr>
            </a:lvl4pPr>
            <a:lvl5pPr algn="just" lvl="4">
              <a:defRPr b="0" dirty="0" lang="en-US">
                <a:solidFill>
                  <a:schemeClr val="tx1"/>
                </a:solidFill>
                <a:latin typeface="+mn-lt"/>
              </a:defRPr>
            </a:lvl5pPr>
          </a:lstStyle>
          <a:p>
            <a:pPr lvl="0"/>
            <a:r>
              <a:rPr dirty="0" lang="en-US" strike="noStrike"/>
              <a:t/>
            </a:r>
            <a:endParaRPr dirty="0" lang="en-US" strike="noStrike"/>
          </a:p>
        </p:txBody>
      </p:sp>
      <p:sp>
        <p:nvSpPr>
          <p:cNvPr id="13" name="Slide Number Placeholder 5">
            <a:extLst>
              <a:ext uri="{E3BD0338-154D-4EBA-8BC2-BFC0E17512F2}">
                <a16:creationId xmlns:a16="http://schemas.microsoft.com/office/drawing/2010/main" id="{FE5523F1-42D6-47C2-BDD5-2BE65FA4BE0D}"/>
              </a:ext>
            </a:extLst>
          </p:cNvPr>
          <p:cNvSpPr>
            <a:spLocks noGrp="true"/>
          </p:cNvSpPr>
          <p:nvPr>
            <p:ph idx="12" sz="quarter" type="sldNum"/>
          </p:nvPr>
        </p:nvSpPr>
        <p:spPr>
          <a:xfrm rot="0">
            <a:off x="8610600" y="6356350"/>
            <a:ext cx="2743200" cy="365125"/>
          </a:xfrm>
          <a:prstGeom prst="rect">
            <a:avLst/>
          </a:prstGeom>
        </p:spPr>
        <p:txBody>
          <a:bodyPr anchor="ctr" bIns="45720" lIns="91440" numCol="1" rIns="91440" rtlCol="0" tIns="45720" vert="horz" wrap="square"/>
          <a:lstStyle/>
          <a:p>
            <a:pPr algn="r">
              <a:buNone/>
            </a:pPr>
            <a:fld id="{F4E3FEC1-7A5C-4209-8D91-79E8F11C1C15}" type="slidenum"/>
            <a:endParaRPr dirty="0" lang="en-US" strike="noStrike">
              <a:latin typeface="Bookman Old Style"/>
            </a:endParaRPr>
          </a:p>
        </p:txBody>
      </p:sp>
      <p:sp>
        <p:nvSpPr>
          <p:cNvPr id="14" name="Date Placeholder 3">
            <a:extLst>
              <a:ext uri="{BA47F815-90B7-45EC-A224-B0BB90193C40}">
                <a16:creationId xmlns:a16="http://schemas.microsoft.com/office/drawing/2010/main" id="{CBD955BA-990C-4577-BABA-8146C154E0C6}"/>
              </a:ext>
            </a:extLst>
          </p:cNvPr>
          <p:cNvSpPr>
            <a:spLocks noGrp="true"/>
          </p:cNvSpPr>
          <p:nvPr>
            <p:ph idx="10" sz="half" type="dt"/>
          </p:nvPr>
        </p:nvSpPr>
        <p:spPr>
          <a:xfrm rot="0">
            <a:off x="838200" y="6356350"/>
            <a:ext cx="2743200" cy="365125"/>
          </a:xfrm>
          <a:prstGeom prst="rect">
            <a:avLst/>
          </a:prstGeom>
        </p:spPr>
        <p:txBody>
          <a:bodyPr anchor="ctr" bIns="45720" lIns="91440" rIns="91440" rtlCol="0" tIns="45720" vert="horz"/>
          <a:lstStyle>
            <a:lvl1pPr lvl="0"/>
          </a:lstStyle>
          <a:p>
            <a:pPr algn="l"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
            </a:r>
            <a:endParaRPr b="1" baseline="0" cap="none" dirty="0" i="0" lang="en-US" spc="0" strike="noStrike" sz="1400" u="none">
              <a:ln>
                <a:noFill/>
              </a:ln>
              <a:solidFill>
                <a:srgbClr val="002060"/>
              </a:solidFill>
              <a:latin typeface="+mn-lt"/>
            </a:endParaRPr>
          </a:p>
        </p:txBody>
      </p:sp>
      <p:sp>
        <p:nvSpPr>
          <p:cNvPr id="15" name="Footer Placeholder 4">
            <a:extLst>
              <a:ext uri="{D924DE23-4CD7-4D67-8AFC-731076BF95A5}">
                <a16:creationId xmlns:a16="http://schemas.microsoft.com/office/drawing/2010/main" id="{21CBAFE2-3E14-405B-B5A9-32FE85969096}"/>
              </a:ext>
            </a:extLst>
          </p:cNvPr>
          <p:cNvSpPr>
            <a:spLocks noGrp="true"/>
          </p:cNvSpPr>
          <p:nvPr>
            <p:ph idx="11" sz="quarter" type="ftr"/>
          </p:nvPr>
        </p:nvSpPr>
        <p:spPr>
          <a:xfrm rot="0">
            <a:off x="4038600" y="6356350"/>
            <a:ext cx="4114800" cy="365125"/>
          </a:xfrm>
          <a:prstGeom prst="rect">
            <a:avLst/>
          </a:prstGeom>
        </p:spPr>
        <p:txBody>
          <a:bodyPr anchor="ctr" bIns="45720" lIns="91440" rIns="91440" rtlCol="0" tIns="45720" vert="horz"/>
          <a:lstStyle>
            <a:lvl1pPr lvl="0"/>
          </a:lstStyle>
          <a:p>
            <a:pPr algn="ctr"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Computer Science and Engineering</a:t>
            </a:r>
            <a:endParaRPr b="1" baseline="0" cap="none" dirty="0" i="0" lang="en-US" spc="0" strike="noStrike" sz="1400" u="none">
              <a:ln>
                <a:noFill/>
              </a:ln>
              <a:solidFill>
                <a:srgbClr val="002060"/>
              </a:solidFill>
              <a:latin typeface="+mn-lt"/>
            </a:endParaRPr>
          </a:p>
        </p:txBody>
      </p:sp>
    </p:spTree>
    <p:extLst>
      <p:ext uri="{3BD94898-BD40-4033-A869-0F321B5BD65D}">
        <p14:creationId xmlns:p14="http://schemas.microsoft.com/office/powerpoint/2010/main" val="1709487110731"/>
      </p:ext>
    </p:extLst>
  </p:cSld>
  <p:clrMapOvr>
    <a:masterClrMapping/>
  </p:clrMapOvr>
</p:sldLayout>
</file>

<file path=ppt/slideLayouts/slideLayout3.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secHead">
  <p:cSld name="Section Header">
    <p:spTree>
      <p:nvGrpSpPr>
        <p:cNvPr id="1" name=""/>
        <p:cNvGrpSpPr/>
        <p:nvPr/>
      </p:nvGrpSpPr>
      <p:grpSpPr>
        <a:xfrm>
          <a:off x="0" y="0"/>
          <a:ext cx="0" cy="0"/>
          <a:chOff x="0" y="0"/>
          <a:chExt cx="0" cy="0"/>
        </a:xfrm>
      </p:grpSpPr>
      <p:sp>
        <p:nvSpPr>
          <p:cNvPr id="2" name="Title 1">
            <a:extLst>
              <a:ext uri="{C935D57F-DC16-434E-884F-F960E4A3FF10}">
                <a16:creationId xmlns:a16="http://schemas.microsoft.com/office/drawing/2010/main" id="{613E66CD-90C2-4872-BEB6-C1122A06452E}"/>
              </a:ext>
            </a:extLst>
          </p:cNvPr>
          <p:cNvSpPr>
            <a:spLocks noGrp="true"/>
          </p:cNvSpPr>
          <p:nvPr>
            <p:ph type="title"/>
          </p:nvPr>
        </p:nvSpPr>
        <p:spPr>
          <a:xfrm rot="0">
            <a:off x="831849" y="1709738"/>
            <a:ext cx="10515600" cy="2852737"/>
          </a:xfrm>
        </p:spPr>
        <p:txBody>
          <a:bodyPr anchor="b" rtlCol="0">
            <a:normAutofit/>
          </a:bodyPr>
          <a:lstStyle>
            <a:lvl1pPr algn="ctr" lvl="0">
              <a:defRPr dirty="0" lang="en-US" sz="4000"/>
            </a:lvl1pPr>
          </a:lstStyle>
          <a:p>
            <a:pPr/>
            <a:r>
              <a:rPr dirty="0" lang="en-US" strike="noStrike"/>
              <a:t>Click to edit Master title style</a:t>
            </a:r>
            <a:endParaRPr dirty="0" lang="en-US" strike="noStrike"/>
          </a:p>
        </p:txBody>
      </p:sp>
      <p:sp>
        <p:nvSpPr>
          <p:cNvPr id="3" name="Text Placeholder 2">
            <a:extLst>
              <a:ext uri="{6851CF69-562E-424C-B8C9-B9EA35536F0B}">
                <a16:creationId xmlns:a16="http://schemas.microsoft.com/office/drawing/2010/main" id="{7BE4728B-1130-41E9-B276-7054F3AB16AD}"/>
              </a:ext>
            </a:extLst>
          </p:cNvPr>
          <p:cNvSpPr>
            <a:spLocks noGrp="true"/>
          </p:cNvSpPr>
          <p:nvPr>
            <p:ph idx="1" type="body"/>
          </p:nvPr>
        </p:nvSpPr>
        <p:spPr>
          <a:xfrm rot="0">
            <a:off x="831849" y="4589463"/>
            <a:ext cx="10515600" cy="1500187"/>
          </a:xfrm>
        </p:spPr>
        <p:txBody>
          <a:bodyPr rtlCol="0"/>
          <a:lstStyle>
            <a:lvl1pPr algn="just" indent="0" lvl="0" marL="0">
              <a:buNone/>
              <a:defRPr dirty="0" lang="en-US" sz="2400">
                <a:solidFill>
                  <a:schemeClr val="tx1"/>
                </a:solidFill>
              </a:defRPr>
            </a:lvl1pPr>
            <a:lvl2pPr indent="0" lvl="1" marL="457200">
              <a:buNone/>
              <a:defRPr dirty="0" lang="en-US" sz="2000">
                <a:solidFill>
                  <a:schemeClr val="tx1">
                    <a:tint val="75000"/>
                  </a:schemeClr>
                </a:solidFill>
              </a:defRPr>
            </a:lvl2pPr>
            <a:lvl3pPr indent="0" lvl="2" marL="914400">
              <a:buNone/>
              <a:defRPr dirty="0" lang="en-US" sz="1800">
                <a:solidFill>
                  <a:schemeClr val="tx1">
                    <a:tint val="75000"/>
                  </a:schemeClr>
                </a:solidFill>
              </a:defRPr>
            </a:lvl3pPr>
            <a:lvl4pPr indent="0" lvl="3" marL="1371600">
              <a:buNone/>
              <a:defRPr dirty="0" lang="en-US" sz="1600">
                <a:solidFill>
                  <a:schemeClr val="tx1">
                    <a:tint val="75000"/>
                  </a:schemeClr>
                </a:solidFill>
              </a:defRPr>
            </a:lvl4pPr>
            <a:lvl5pPr indent="0" lvl="4" marL="1828800">
              <a:buNone/>
              <a:defRPr dirty="0" lang="en-US" sz="1600">
                <a:solidFill>
                  <a:schemeClr val="tx1">
                    <a:tint val="75000"/>
                  </a:schemeClr>
                </a:solidFill>
              </a:defRPr>
            </a:lvl5pPr>
            <a:lvl6pPr indent="0" lvl="5" marL="2286000">
              <a:buNone/>
              <a:defRPr dirty="0" lang="en-US" sz="1600">
                <a:solidFill>
                  <a:schemeClr val="tx1">
                    <a:tint val="75000"/>
                  </a:schemeClr>
                </a:solidFill>
              </a:defRPr>
            </a:lvl6pPr>
            <a:lvl7pPr indent="0" lvl="6" marL="2743200">
              <a:buNone/>
              <a:defRPr dirty="0" lang="en-US" sz="1600">
                <a:solidFill>
                  <a:schemeClr val="tx1">
                    <a:tint val="75000"/>
                  </a:schemeClr>
                </a:solidFill>
              </a:defRPr>
            </a:lvl7pPr>
            <a:lvl8pPr indent="0" lvl="7" marL="3200400">
              <a:buNone/>
              <a:defRPr dirty="0" lang="en-US" sz="1600">
                <a:solidFill>
                  <a:schemeClr val="tx1">
                    <a:tint val="75000"/>
                  </a:schemeClr>
                </a:solidFill>
              </a:defRPr>
            </a:lvl8pPr>
            <a:lvl9pPr indent="0" lvl="8" marL="3657600">
              <a:buNone/>
              <a:defRPr dirty="0" lang="en-US" sz="1600">
                <a:solidFill>
                  <a:schemeClr val="tx1">
                    <a:tint val="75000"/>
                  </a:schemeClr>
                </a:solidFill>
              </a:defRPr>
            </a:lvl9pPr>
          </a:lstStyle>
          <a:p>
            <a:pPr lvl="0"/>
            <a:r>
              <a:rPr dirty="0" lang="en-US" strike="noStrike"/>
              <a:t>Edit Master text styles</a:t>
            </a:r>
            <a:endParaRPr dirty="0" lang="en-US" strike="noStrike"/>
          </a:p>
        </p:txBody>
      </p:sp>
      <p:sp>
        <p:nvSpPr>
          <p:cNvPr id="4" name="Date Placeholder 3">
            <a:extLst>
              <a:ext uri="{BB3325C2-C271-48FD-9CF8-E6BEC23C3B28}">
                <a16:creationId xmlns:a16="http://schemas.microsoft.com/office/drawing/2010/main" id="{624B3555-700E-4647-B4E6-DD1C4BF98C31}"/>
              </a:ext>
            </a:extLst>
          </p:cNvPr>
          <p:cNvSpPr>
            <a:spLocks noGrp="true"/>
          </p:cNvSpPr>
          <p:nvPr>
            <p:ph idx="10" sz="half" type="dt"/>
          </p:nvPr>
        </p:nvSpPr>
        <p:spPr/>
        <p:txBody>
          <a:bodyPr rtlCol="0"/>
          <a:lstStyle/>
          <a:p>
            <a:pPr algn="l"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
            </a:r>
            <a:endParaRPr b="1" baseline="0" cap="none" dirty="0" i="0" lang="en-US" spc="0" strike="noStrike" sz="1400" u="none">
              <a:ln>
                <a:noFill/>
              </a:ln>
              <a:solidFill>
                <a:srgbClr val="002060"/>
              </a:solidFill>
              <a:latin typeface="+mn-lt"/>
            </a:endParaRPr>
          </a:p>
        </p:txBody>
      </p:sp>
      <p:sp>
        <p:nvSpPr>
          <p:cNvPr id="5" name="Footer Placeholder 4">
            <a:extLst>
              <a:ext uri="{0E09358F-5E2A-4E23-9BA3-2021A69D9809}">
                <a16:creationId xmlns:a16="http://schemas.microsoft.com/office/drawing/2010/main" id="{4B68B761-F5A2-42B3-88AB-D299451F82A7}"/>
              </a:ext>
            </a:extLst>
          </p:cNvPr>
          <p:cNvSpPr>
            <a:spLocks noGrp="true"/>
          </p:cNvSpPr>
          <p:nvPr>
            <p:ph idx="11" sz="quarter" type="ftr"/>
          </p:nvPr>
        </p:nvSpPr>
        <p:spPr/>
        <p:txBody>
          <a:bodyPr rtlCol="0"/>
          <a:lstStyle/>
          <a:p>
            <a:pPr algn="ctr"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Computer Science and Engineering</a:t>
            </a:r>
            <a:endParaRPr b="1" baseline="0" cap="none" dirty="0" i="0" lang="en-US" spc="0" strike="noStrike" sz="1400" u="none">
              <a:ln>
                <a:noFill/>
              </a:ln>
              <a:solidFill>
                <a:srgbClr val="002060"/>
              </a:solidFill>
              <a:latin typeface="+mn-lt"/>
            </a:endParaRPr>
          </a:p>
        </p:txBody>
      </p:sp>
      <p:sp>
        <p:nvSpPr>
          <p:cNvPr id="6" name="Slide Number Placeholder 5">
            <a:extLst>
              <a:ext uri="{C1BD2CEB-2DD8-41FE-A9DB-1A27DA9E489B}">
                <a16:creationId xmlns:a16="http://schemas.microsoft.com/office/drawing/2010/main" id="{210AD793-ED10-4EB3-B86A-3A37155D9875}"/>
              </a:ext>
            </a:extLst>
          </p:cNvPr>
          <p:cNvSpPr>
            <a:spLocks noGrp="true"/>
          </p:cNvSpPr>
          <p:nvPr>
            <p:ph idx="12" sz="quarter" type="sldNum"/>
          </p:nvPr>
        </p:nvSpPr>
        <p:spPr/>
        <p:txBody>
          <a:bodyPr rtlCol="0"/>
          <a:lstStyle/>
          <a:p>
            <a:pPr lvl="0">
              <a:buNone/>
            </a:pPr>
            <a:fld id="{5F81ACE1-A8A4-4042-89B1-B4AFF1507D6B}" type="slidenum"/>
            <a:endParaRPr dirty="0" lang="en-US" strike="noStrike">
              <a:latin typeface="Bookman Old Style"/>
            </a:endParaRPr>
          </a:p>
        </p:txBody>
      </p:sp>
    </p:spTree>
    <p:extLst>
      <p:ext uri="{B7E0104A-1B7C-44D5-BCC6-1CE5FBA73154}">
        <p14:creationId xmlns:p14="http://schemas.microsoft.com/office/powerpoint/2010/main" val="1709487110734"/>
      </p:ext>
    </p:extLst>
  </p:cSld>
  <p:clrMapOvr>
    <a:masterClrMapping/>
  </p:clrMapOvr>
</p:sldLayout>
</file>

<file path=ppt/slideLayouts/slideLayout4.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twoObj">
  <p:cSld name="Two Content">
    <p:bg>
      <p:bgPr>
        <a:solidFill>
          <a:schemeClr val="bg1"/>
        </a:solidFill>
        <a:effectLst/>
      </p:bgPr>
    </p:bg>
    <p:spTree>
      <p:nvGrpSpPr>
        <p:cNvPr id="1" name=""/>
        <p:cNvGrpSpPr/>
        <p:nvPr/>
      </p:nvGrpSpPr>
      <p:grpSpPr>
        <a:xfrm>
          <a:off x="0" y="0"/>
          <a:ext cx="0" cy="0"/>
          <a:chOff x="0" y="0"/>
          <a:chExt cx="0" cy="0"/>
        </a:xfrm>
      </p:grpSpPr>
      <p:grpSp>
        <p:nvGrpSpPr>
          <p:cNvPr id="2" name="Group 6">
            <a:extLst>
              <a:ext uri="{A17F3F1A-E2A0-4E6A-A15B-2D2C333D831E}">
                <a16:creationId xmlns:a16="http://schemas.microsoft.com/office/drawing/2010/main" id="{8B349717-3544-48A1-9A55-32BA90F1922C}"/>
              </a:ext>
            </a:extLst>
          </p:cNvPr>
          <p:cNvGrpSpPr/>
          <p:nvPr/>
        </p:nvGrpSpPr>
        <p:grpSpPr>
          <a:xfrm rot="0">
            <a:off x="7240588" y="6302375"/>
            <a:ext cx="4489450" cy="0"/>
            <a:chOff x="7230414" y="6467118"/>
            <a:chExt cx="4489361" cy="0"/>
          </a:xfrm>
        </p:grpSpPr>
        <p:cxnSp>
          <p:nvCxnSpPr>
            <p:cNvPr id="3" name="Straight Connector 2">
              <a:extLst>
                <a:ext uri="{7C36E504-CFDB-4B26-90F4-C0FAA6E1E049}">
                  <a16:creationId xmlns:a16="http://schemas.microsoft.com/office/drawing/2010/main" id="{DD3CBD56-720A-4A10-91F5-3F76039B264A}"/>
                </a:ext>
              </a:extLst>
            </p:cNvPr>
            <p:cNvCxnSpPr/>
            <p:nvPr/>
          </p:nvCxnSpPr>
          <p:spPr>
            <a:xfrm rot="0">
              <a:off x="10238666" y="6467118"/>
              <a:ext cx="1481109" cy="0"/>
            </a:xfrm>
            <a:prstGeom prst="line">
              <a:avLst/>
            </a:prstGeom>
            <a:ln w="28575">
              <a:solidFill>
                <a:srgbClr val="a4238f"/>
              </a:solidFill>
            </a:ln>
          </p:spPr>
          <p:style>
            <a:lnRef idx="1">
              <a:schemeClr val="accent1"/>
            </a:lnRef>
            <a:fillRef idx="0">
              <a:schemeClr val="accent1"/>
            </a:fillRef>
            <a:effectRef idx="0">
              <a:schemeClr val="accent1"/>
            </a:effectRef>
            <a:fontRef idx="minor">
              <a:schemeClr val="tx1"/>
            </a:fontRef>
          </p:style>
        </p:cxnSp>
        <p:cxnSp>
          <p:nvCxnSpPr>
            <p:cNvPr id="4" name="Straight Connector 6">
              <a:extLst>
                <a:ext uri="{52D0B8BC-59B1-445B-99AA-29CF4B7DF155}">
                  <a16:creationId xmlns:a16="http://schemas.microsoft.com/office/drawing/2010/main" id="{E2001F47-2FEF-461F-BEE1-9D727148E758}"/>
                </a:ext>
              </a:extLst>
            </p:cNvPr>
            <p:cNvCxnSpPr/>
            <p:nvPr/>
          </p:nvCxnSpPr>
          <p:spPr>
            <a:xfrm rot="0">
              <a:off x="8686122" y="6467118"/>
              <a:ext cx="1539844" cy="0"/>
            </a:xfrm>
            <a:prstGeom prst="line">
              <a:avLst/>
            </a:prstGeom>
            <a:ln w="28575">
              <a:solidFill>
                <a:srgbClr val="a7ce39"/>
              </a:solidFill>
            </a:ln>
          </p:spPr>
          <p:style>
            <a:lnRef idx="1">
              <a:schemeClr val="accent1"/>
            </a:lnRef>
            <a:fillRef idx="0">
              <a:schemeClr val="accent1"/>
            </a:fillRef>
            <a:effectRef idx="0">
              <a:schemeClr val="accent1"/>
            </a:effectRef>
            <a:fontRef idx="minor">
              <a:schemeClr val="tx1"/>
            </a:fontRef>
          </p:style>
        </p:cxnSp>
        <p:cxnSp>
          <p:nvCxnSpPr>
            <p:cNvPr id="5" name="Straight Connector 7">
              <a:extLst>
                <a:ext uri="{B22900D6-7501-457F-945A-F5433CA56B3B}">
                  <a16:creationId xmlns:a16="http://schemas.microsoft.com/office/drawing/2010/main" id="{05EA975D-9E88-4557-844C-DD167475543F}"/>
                </a:ext>
              </a:extLst>
            </p:cNvPr>
            <p:cNvCxnSpPr/>
            <p:nvPr/>
          </p:nvCxnSpPr>
          <p:spPr>
            <a:xfrm rot="0">
              <a:off x="7230414" y="6467118"/>
              <a:ext cx="1538257" cy="0"/>
            </a:xfrm>
            <a:prstGeom prst="line">
              <a:avLst/>
            </a:prstGeom>
            <a:ln w="28575">
              <a:solidFill>
                <a:srgbClr val="f58221"/>
              </a:solidFill>
            </a:ln>
          </p:spPr>
          <p:style>
            <a:lnRef idx="1">
              <a:schemeClr val="accent1"/>
            </a:lnRef>
            <a:fillRef idx="0">
              <a:schemeClr val="accent1"/>
            </a:fillRef>
            <a:effectRef idx="0">
              <a:schemeClr val="accent1"/>
            </a:effectRef>
            <a:fontRef idx="minor">
              <a:schemeClr val="tx1"/>
            </a:fontRef>
          </p:style>
        </p:cxnSp>
      </p:grpSp>
      <p:cxnSp>
        <p:nvCxnSpPr>
          <p:cNvPr id="6" name="Straight Connector 8">
            <a:extLst>
              <a:ext uri="{47E4C9F3-DC53-474B-93EC-484C7066A1DE}">
                <a16:creationId xmlns:a16="http://schemas.microsoft.com/office/drawing/2010/main" id="{7A8A54D3-5BA4-49DF-B13F-A692690C59B8}"/>
              </a:ext>
            </a:extLst>
          </p:cNvPr>
          <p:cNvCxnSpPr/>
          <p:nvPr/>
        </p:nvCxnSpPr>
        <p:spPr>
          <a:xfrm flipV="true" rot="0">
            <a:off x="119063" y="895350"/>
            <a:ext cx="4351338" cy="25400"/>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pic>
        <p:nvPicPr>
          <p:cNvPr id="7" name="Picture 15">
            <a:extLst>
              <a:ext uri="{47916EBE-EAEB-4FDF-B4F2-EFC571D790E3}">
                <a16:creationId xmlns:a16="http://schemas.microsoft.com/office/drawing/2010/main" id="{9AF0E3F1-B12F-49A6-8077-0203FDD6ABDB}"/>
              </a:ext>
            </a:extLst>
          </p:cNvPr>
          <p:cNvPicPr>
            <a:picLocks noChangeAspect="true"/>
          </p:cNvPicPr>
          <p:nvPr userDrawn="1"/>
        </p:nvPicPr>
        <p:blipFill>
          <a:blip r:embed="rId2"/>
          <a:stretch>
            <a:fillRect/>
          </a:stretch>
        </p:blipFill>
        <p:spPr>
          <a:xfrm rot="0">
            <a:off x="255588" y="138112"/>
            <a:ext cx="827087" cy="611187"/>
          </a:xfrm>
          <a:prstGeom prst="rect">
            <a:avLst/>
          </a:prstGeom>
          <a:noFill/>
          <a:ln w="9525">
            <a:noFill/>
          </a:ln>
        </p:spPr>
      </p:pic>
      <p:pic>
        <p:nvPicPr>
          <p:cNvPr id="8" name="Picture 2">
            <a:extLst>
              <a:ext uri="{C92A6484-E462-4F20-BC60-252726C62FB3}">
                <a16:creationId xmlns:a16="http://schemas.microsoft.com/office/drawing/2010/main" id="{F2247FD1-8BCB-4DCC-B2D4-35D2CA7FED9E}"/>
              </a:ext>
            </a:extLst>
          </p:cNvPr>
          <p:cNvPicPr>
            <a:picLocks noChangeAspect="true"/>
          </p:cNvPicPr>
          <p:nvPr userDrawn="1"/>
        </p:nvPicPr>
        <p:blipFill>
          <a:blip r:embed="rId3"/>
          <a:stretch>
            <a:fillRect/>
          </a:stretch>
        </p:blipFill>
        <p:spPr>
          <a:xfrm rot="0">
            <a:off x="10990263" y="138112"/>
            <a:ext cx="1000125" cy="560387"/>
          </a:xfrm>
          <a:prstGeom prst="rect">
            <a:avLst/>
          </a:prstGeom>
          <a:noFill/>
          <a:ln w="9525">
            <a:noFill/>
          </a:ln>
        </p:spPr>
      </p:pic>
      <p:sp>
        <p:nvSpPr>
          <p:cNvPr id="9" name="Title 1">
            <a:extLst>
              <a:ext uri="{A292204D-A87F-4E4A-AC1D-07B66D8B7E4C}">
                <a16:creationId xmlns:a16="http://schemas.microsoft.com/office/drawing/2010/main" id="{D6B76010-6D1C-4450-8AF9-F527BCC90F71}"/>
              </a:ext>
            </a:extLst>
          </p:cNvPr>
          <p:cNvSpPr>
            <a:spLocks noGrp="true"/>
          </p:cNvSpPr>
          <p:nvPr>
            <p:ph type="title"/>
          </p:nvPr>
        </p:nvSpPr>
        <p:spPr/>
        <p:txBody>
          <a:bodyPr rtlCol="0"/>
          <a:lstStyle/>
          <a:p>
            <a:pPr/>
            <a:r>
              <a:rPr dirty="0" lang="en-US" strike="noStrike"/>
              <a:t>Click to edit Master title style</a:t>
            </a:r>
            <a:endParaRPr dirty="0" lang="en-US" strike="noStrike"/>
          </a:p>
        </p:txBody>
      </p:sp>
      <p:sp>
        <p:nvSpPr>
          <p:cNvPr id="10" name="Content Placeholder 2">
            <a:extLst>
              <a:ext uri="{55F6478F-3D3A-4B01-9711-FAE18EAF4E54}">
                <a16:creationId xmlns:a16="http://schemas.microsoft.com/office/drawing/2010/main" id="{53B48C37-4E5D-47E2-A3E2-CFD60C1CF271}"/>
              </a:ext>
            </a:extLst>
          </p:cNvPr>
          <p:cNvSpPr>
            <a:spLocks noGrp="true"/>
          </p:cNvSpPr>
          <p:nvPr>
            <p:ph idx="1"/>
          </p:nvPr>
        </p:nvSpPr>
        <p:spPr>
          <a:xfrm rot="0">
            <a:off x="838200" y="1050925"/>
            <a:ext cx="5181600" cy="4351338"/>
          </a:xfrm>
        </p:spPr>
        <p:txBody>
          <a:bodyPr rtlCol="0"/>
          <a:lstStyle/>
          <a:p>
            <a:pPr lvl="0"/>
            <a:r>
              <a:rPr dirty="0" lang="en-US" strike="noStrike"/>
              <a:t>Edit Master text styles</a:t>
            </a:r>
          </a:p>
          <a:p>
            <a:pPr lvl="1"/>
            <a:r>
              <a:rPr dirty="0" lang="en-US" strike="noStrike"/>
              <a:t>Second level</a:t>
            </a:r>
          </a:p>
          <a:p>
            <a:pPr lvl="2"/>
            <a:r>
              <a:rPr dirty="0" lang="en-US" strike="noStrike"/>
              <a:t>Third level</a:t>
            </a:r>
          </a:p>
          <a:p>
            <a:pPr lvl="3"/>
            <a:r>
              <a:rPr dirty="0" lang="en-US" strike="noStrike"/>
              <a:t>Fourth level</a:t>
            </a:r>
          </a:p>
          <a:p>
            <a:pPr lvl="4"/>
            <a:r>
              <a:rPr dirty="0" lang="en-US" strike="noStrike"/>
              <a:t>Fifth level</a:t>
            </a:r>
            <a:endParaRPr dirty="0" lang="en-US" strike="noStrike"/>
          </a:p>
        </p:txBody>
      </p:sp>
      <p:sp>
        <p:nvSpPr>
          <p:cNvPr id="11" name="Content Placeholder 3">
            <a:extLst>
              <a:ext uri="{9170E547-CE35-4257-BF2A-3FDE149EEF04}">
                <a16:creationId xmlns:a16="http://schemas.microsoft.com/office/drawing/2010/main" id="{F509CBDC-5C1F-4C3C-9766-D0B85FF4F25A}"/>
              </a:ext>
            </a:extLst>
          </p:cNvPr>
          <p:cNvSpPr>
            <a:spLocks noGrp="true"/>
          </p:cNvSpPr>
          <p:nvPr>
            <p:ph idx="2"/>
          </p:nvPr>
        </p:nvSpPr>
        <p:spPr>
          <a:xfrm rot="0">
            <a:off x="6172200" y="1050925"/>
            <a:ext cx="5181600" cy="4351338"/>
          </a:xfrm>
        </p:spPr>
        <p:txBody>
          <a:bodyPr rtlCol="0"/>
          <a:lstStyle/>
          <a:p>
            <a:pPr lvl="0"/>
            <a:r>
              <a:rPr dirty="0" lang="en-US" strike="noStrike"/>
              <a:t>Edit Master text styles</a:t>
            </a:r>
          </a:p>
          <a:p>
            <a:pPr lvl="1"/>
            <a:r>
              <a:rPr dirty="0" lang="en-US" strike="noStrike"/>
              <a:t>Second level</a:t>
            </a:r>
          </a:p>
          <a:p>
            <a:pPr lvl="2"/>
            <a:r>
              <a:rPr dirty="0" lang="en-US" strike="noStrike"/>
              <a:t>Third level</a:t>
            </a:r>
          </a:p>
          <a:p>
            <a:pPr lvl="3"/>
            <a:r>
              <a:rPr dirty="0" lang="en-US" strike="noStrike"/>
              <a:t>Fourth level</a:t>
            </a:r>
          </a:p>
          <a:p>
            <a:pPr lvl="4"/>
            <a:r>
              <a:rPr dirty="0" lang="en-US" strike="noStrike"/>
              <a:t>Fifth level</a:t>
            </a:r>
            <a:endParaRPr dirty="0" lang="en-US" strike="noStrike"/>
          </a:p>
        </p:txBody>
      </p:sp>
      <p:sp>
        <p:nvSpPr>
          <p:cNvPr id="12" name="Date Placeholder 4">
            <a:extLst>
              <a:ext uri="{97AE5CA7-71EC-4E05-84ED-67F10C5E4243}">
                <a16:creationId xmlns:a16="http://schemas.microsoft.com/office/drawing/2010/main" id="{7BE374E4-73C0-4437-ABEA-BB1741532FAC}"/>
              </a:ext>
            </a:extLst>
          </p:cNvPr>
          <p:cNvSpPr>
            <a:spLocks noGrp="true"/>
          </p:cNvSpPr>
          <p:nvPr>
            <p:ph idx="10" sz="half" type="dt"/>
          </p:nvPr>
        </p:nvSpPr>
        <p:spPr>
          <a:xfrm rot="0">
            <a:off x="838200" y="6356350"/>
            <a:ext cx="2743200" cy="365125"/>
          </a:xfrm>
          <a:prstGeom prst="rect">
            <a:avLst/>
          </a:prstGeom>
        </p:spPr>
        <p:txBody>
          <a:bodyPr anchor="ctr" bIns="45720" lIns="91440" rIns="91440" rtlCol="0" tIns="45720" vert="horz"/>
          <a:lstStyle>
            <a:lvl1pPr lvl="0"/>
          </a:lstStyle>
          <a:p>
            <a:pPr algn="l"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
            </a:r>
            <a:endParaRPr b="1" baseline="0" cap="none" dirty="0" i="0" lang="en-US" spc="0" strike="noStrike" sz="1400" u="none">
              <a:ln>
                <a:noFill/>
              </a:ln>
              <a:solidFill>
                <a:srgbClr val="002060"/>
              </a:solidFill>
              <a:latin typeface="+mn-lt"/>
            </a:endParaRPr>
          </a:p>
        </p:txBody>
      </p:sp>
      <p:sp>
        <p:nvSpPr>
          <p:cNvPr id="13" name="Footer Placeholder 5">
            <a:extLst>
              <a:ext uri="{34A3B597-3C4E-4CA0-814B-AEBEE91AF687}">
                <a16:creationId xmlns:a16="http://schemas.microsoft.com/office/drawing/2010/main" id="{139D11A3-A95D-433D-995A-6090B2CC621D}"/>
              </a:ext>
            </a:extLst>
          </p:cNvPr>
          <p:cNvSpPr>
            <a:spLocks noGrp="true"/>
          </p:cNvSpPr>
          <p:nvPr>
            <p:ph idx="11" sz="quarter" type="ftr"/>
          </p:nvPr>
        </p:nvSpPr>
        <p:spPr>
          <a:xfrm rot="0">
            <a:off x="4038600" y="6356350"/>
            <a:ext cx="4114800" cy="365125"/>
          </a:xfrm>
          <a:prstGeom prst="rect">
            <a:avLst/>
          </a:prstGeom>
        </p:spPr>
        <p:txBody>
          <a:bodyPr anchor="ctr" bIns="45720" lIns="91440" rIns="91440" rtlCol="0" tIns="45720" vert="horz"/>
          <a:lstStyle>
            <a:lvl1pPr lvl="0"/>
          </a:lstStyle>
          <a:p>
            <a:pPr algn="ctr"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Computer Science and Engineering</a:t>
            </a:r>
            <a:endParaRPr b="1" baseline="0" cap="none" dirty="0" i="0" lang="en-US" spc="0" strike="noStrike" sz="1400" u="none">
              <a:ln>
                <a:noFill/>
              </a:ln>
              <a:solidFill>
                <a:srgbClr val="002060"/>
              </a:solidFill>
              <a:latin typeface="+mn-lt"/>
            </a:endParaRPr>
          </a:p>
        </p:txBody>
      </p:sp>
      <p:sp>
        <p:nvSpPr>
          <p:cNvPr id="14" name="Slide Number Placeholder 6">
            <a:extLst>
              <a:ext uri="{15E465ED-0D4E-4461-A979-35A77D54CE3F}">
                <a16:creationId xmlns:a16="http://schemas.microsoft.com/office/drawing/2010/main" id="{B616102C-312C-4903-94CB-13EDB2DF534F}"/>
              </a:ext>
            </a:extLst>
          </p:cNvPr>
          <p:cNvSpPr>
            <a:spLocks noGrp="true"/>
          </p:cNvSpPr>
          <p:nvPr>
            <p:ph idx="12" sz="quarter" type="sldNum"/>
          </p:nvPr>
        </p:nvSpPr>
        <p:spPr>
          <a:xfrm rot="0">
            <a:off x="8610600" y="6356350"/>
            <a:ext cx="2743200" cy="365125"/>
          </a:xfrm>
          <a:prstGeom prst="rect">
            <a:avLst/>
          </a:prstGeom>
        </p:spPr>
        <p:txBody>
          <a:bodyPr anchor="ctr" bIns="45720" lIns="91440" numCol="1" rIns="91440" rtlCol="0" tIns="45720" vert="horz" wrap="square"/>
          <a:lstStyle/>
          <a:p>
            <a:pPr algn="r">
              <a:buNone/>
            </a:pPr>
            <a:fld id="{198F2CAE-CF30-4C61-90C0-E44DAFCF7F75}" type="slidenum"/>
            <a:endParaRPr dirty="0" lang="en-US" strike="noStrike">
              <a:latin typeface="Bookman Old Style"/>
            </a:endParaRPr>
          </a:p>
        </p:txBody>
      </p:sp>
    </p:spTree>
    <p:extLst>
      <p:ext uri="{56FC1430-B890-468E-BA4D-A4E93A1593DD}">
        <p14:creationId xmlns:p14="http://schemas.microsoft.com/office/powerpoint/2010/main" val="1709487110736"/>
      </p:ext>
    </p:extLst>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theme/theme1.xml" Type="http://schemas.openxmlformats.org/officeDocument/2006/relationships/theme"/></Relationships>
</file>

<file path=ppt/slideMasters/slideMaster1.xml><?xml version="1.0" encoding="utf-8"?>
<p:sldMaste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Master1">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35FDCC8D-1813-4233-979D-8E42672FB164}">
                <a16:creationId xmlns:a16="http://schemas.microsoft.com/office/drawing/2010/main" id="{22BDAFA5-EC90-4E32-B3DA-BBB38C745473}"/>
              </a:ext>
            </a:extLst>
          </p:cNvPr>
          <p:cNvSpPr>
            <a:spLocks noGrp="true"/>
          </p:cNvSpPr>
          <p:nvPr>
            <p:ph type="title"/>
          </p:nvPr>
        </p:nvSpPr>
        <p:spPr>
          <a:xfrm rot="0">
            <a:off x="1128713" y="138112"/>
            <a:ext cx="9767887" cy="595312"/>
          </a:xfrm>
          <a:prstGeom prst="rect">
            <a:avLst/>
          </a:prstGeom>
          <a:noFill/>
          <a:ln w="9525">
            <a:noFill/>
          </a:ln>
        </p:spPr>
        <p:txBody>
          <a:bodyPr anchor="ctr" bIns="45720" lIns="91440" rIns="91440" rtlCol="0" tIns="45720"/>
          <a:lstStyle/>
          <a:p>
            <a:pPr lvl="0"/>
            <a:r>
              <a:rPr dirty="0" lang="en-US"/>
              <a:t>Uday</a:t>
            </a:r>
            <a:endParaRPr dirty="0" lang="en-US"/>
          </a:p>
        </p:txBody>
      </p:sp>
      <p:sp>
        <p:nvSpPr>
          <p:cNvPr id="3" name="Text Placeholder 2">
            <a:extLst>
              <a:ext uri="{37221791-3A28-40B1-A387-DA62E28D3C75}">
                <a16:creationId xmlns:a16="http://schemas.microsoft.com/office/drawing/2010/main" id="{2E2F4815-9B6E-4BAB-B633-4B04D40D68BE}"/>
              </a:ext>
            </a:extLst>
          </p:cNvPr>
          <p:cNvSpPr>
            <a:spLocks noGrp="true"/>
          </p:cNvSpPr>
          <p:nvPr>
            <p:ph idx="1" type="body"/>
          </p:nvPr>
        </p:nvSpPr>
        <p:spPr>
          <a:xfrm rot="0">
            <a:off x="1128713" y="1090612"/>
            <a:ext cx="9767887" cy="4818062"/>
          </a:xfrm>
          <a:prstGeom prst="rect">
            <a:avLst/>
          </a:prstGeom>
          <a:noFill/>
          <a:ln w="9525">
            <a:noFill/>
          </a:ln>
        </p:spPr>
        <p:txBody>
          <a:bodyPr anchor="t" bIns="45720" lIns="91440" rIns="91440" rtlCol="0" tIns="45720"/>
          <a:lstStyle/>
          <a:p>
            <a:pPr lvl="0"/>
            <a:r>
              <a:rPr dirty="0" lang="en-US"/>
              <a:t>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4" name="Date Placeholder 3">
            <a:extLst>
              <a:ext uri="{536D5D4F-F544-4AE7-80E5-D745985241FE}">
                <a16:creationId xmlns:a16="http://schemas.microsoft.com/office/drawing/2010/main" id="{C07FFCD8-3823-49ED-B619-8FAC26F383DD}"/>
              </a:ext>
            </a:extLst>
          </p:cNvPr>
          <p:cNvSpPr>
            <a:spLocks noGrp="true"/>
          </p:cNvSpPr>
          <p:nvPr>
            <p:ph idx="2" sz="half" type="dt"/>
          </p:nvPr>
        </p:nvSpPr>
        <p:spPr>
          <a:xfrm rot="0">
            <a:off x="838200" y="6356350"/>
            <a:ext cx="2743200" cy="365125"/>
          </a:xfrm>
          <a:prstGeom prst="rect">
            <a:avLst/>
          </a:prstGeom>
        </p:spPr>
        <p:txBody>
          <a:bodyPr anchor="ctr" bIns="45720" lIns="91440" rIns="91440" rtlCol="0" tIns="45720" vert="horz"/>
          <a:lstStyle>
            <a:lvl1pPr algn="l" lvl="0">
              <a:spcBef>
                <a:spcPts val="0"/>
              </a:spcBef>
              <a:spcAft>
                <a:spcPts val="0"/>
              </a:spcAft>
              <a:defRPr b="1" dirty="0" lang="en-US" sz="1400">
                <a:solidFill>
                  <a:srgbClr val="002060"/>
                </a:solidFill>
                <a:latin typeface="+mn-lt"/>
              </a:defRPr>
            </a:lvl1pPr>
          </a:lstStyle>
          <a:p>
            <a:pPr algn="l"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
            </a:r>
            <a:endParaRPr b="1" baseline="0" cap="none" dirty="0" i="0" lang="en-US" spc="0" strike="noStrike" sz="1400" u="none">
              <a:ln>
                <a:noFill/>
              </a:ln>
              <a:solidFill>
                <a:srgbClr val="002060"/>
              </a:solidFill>
              <a:latin typeface="+mn-lt"/>
            </a:endParaRPr>
          </a:p>
        </p:txBody>
      </p:sp>
      <p:sp>
        <p:nvSpPr>
          <p:cNvPr id="5" name="Footer Placeholder 4">
            <a:extLst>
              <a:ext uri="{D00C1A2D-2954-4760-9815-1FE71935D878}">
                <a16:creationId xmlns:a16="http://schemas.microsoft.com/office/drawing/2010/main" id="{D1CBFB3B-0B08-45AD-8473-8F9509806798}"/>
              </a:ext>
            </a:extLst>
          </p:cNvPr>
          <p:cNvSpPr>
            <a:spLocks noGrp="true"/>
          </p:cNvSpPr>
          <p:nvPr>
            <p:ph idx="3" sz="quarter" type="ftr"/>
          </p:nvPr>
        </p:nvSpPr>
        <p:spPr>
          <a:xfrm rot="0">
            <a:off x="4038600" y="6356350"/>
            <a:ext cx="4114800" cy="365125"/>
          </a:xfrm>
          <a:prstGeom prst="rect">
            <a:avLst/>
          </a:prstGeom>
        </p:spPr>
        <p:txBody>
          <a:bodyPr anchor="ctr" bIns="45720" lIns="91440" rIns="91440" rtlCol="0" tIns="45720" vert="horz"/>
          <a:lstStyle>
            <a:lvl1pPr algn="ctr" lvl="0">
              <a:spcBef>
                <a:spcPts val="0"/>
              </a:spcBef>
              <a:spcAft>
                <a:spcPts val="0"/>
              </a:spcAft>
              <a:defRPr b="1" dirty="0" lang="en-US" sz="1400">
                <a:solidFill>
                  <a:srgbClr val="002060"/>
                </a:solidFill>
                <a:latin typeface="+mn-lt"/>
              </a:defRPr>
            </a:lvl1pPr>
          </a:lstStyle>
          <a:p>
            <a:pPr algn="ctr" indent="0" lvl="0" marL="0" marR="0" rtl="false">
              <a:lnSpc>
                <a:spcPct val="100000"/>
              </a:lnSpc>
              <a:spcBef>
                <a:spcPts val="0"/>
              </a:spcBef>
              <a:spcAft>
                <a:spcPts val="0"/>
              </a:spcAft>
              <a:buNone/>
            </a:pPr>
            <a:r>
              <a:rPr b="1" baseline="0" cap="none" dirty="0" i="0" lang="en-US" spc="0" strike="noStrike" sz="1400" u="none">
                <a:ln>
                  <a:noFill/>
                </a:ln>
                <a:solidFill>
                  <a:srgbClr val="002060"/>
                </a:solidFill>
                <a:latin typeface="+mn-lt"/>
              </a:rPr>
              <a:t>Computer Science and Engineering</a:t>
            </a:r>
            <a:endParaRPr b="1" baseline="0" cap="none" dirty="0" i="0" lang="en-US" spc="0" strike="noStrike" sz="1400" u="none">
              <a:ln>
                <a:noFill/>
              </a:ln>
              <a:solidFill>
                <a:srgbClr val="002060"/>
              </a:solidFill>
              <a:latin typeface="+mn-lt"/>
            </a:endParaRPr>
          </a:p>
        </p:txBody>
      </p:sp>
      <p:sp>
        <p:nvSpPr>
          <p:cNvPr id="6" name="Slide Number Placeholder 5">
            <a:extLst>
              <a:ext uri="{F45FB4F7-B343-4239-B394-1AF2DDEFE49F}">
                <a16:creationId xmlns:a16="http://schemas.microsoft.com/office/drawing/2010/main" id="{BACCD6CE-65C5-47AD-8034-8C14004C41D1}"/>
              </a:ext>
            </a:extLst>
          </p:cNvPr>
          <p:cNvSpPr>
            <a:spLocks noGrp="true"/>
          </p:cNvSpPr>
          <p:nvPr>
            <p:ph idx="4" sz="quarter" type="sldNum"/>
          </p:nvPr>
        </p:nvSpPr>
        <p:spPr>
          <a:xfrm rot="0">
            <a:off x="8610600" y="6356350"/>
            <a:ext cx="2743200" cy="365125"/>
          </a:xfrm>
          <a:prstGeom prst="rect">
            <a:avLst/>
          </a:prstGeom>
        </p:spPr>
        <p:txBody>
          <a:bodyPr anchor="ctr" bIns="45720" lIns="91440" numCol="1" rIns="91440" rtlCol="0" tIns="45720" vert="horz" wrap="square"/>
          <a:lstStyle>
            <a:lvl1pPr algn="r" lvl="0">
              <a:defRPr b="1" dirty="0" lang="en-US" sz="1400">
                <a:solidFill>
                  <a:srgbClr val="002060"/>
                </a:solidFill>
                <a:latin typeface="+mn-lt"/>
              </a:defRPr>
            </a:lvl1pPr>
          </a:lstStyle>
          <a:p>
            <a:pPr lvl="0">
              <a:buNone/>
            </a:pPr>
            <a:fld id="{3FA6F0CA-4FDE-4BA0-967D-8FC8C81E80FA}" type="slidenum"/>
            <a:endParaRPr dirty="0" lang="en-US" strike="noStrike">
              <a:latin typeface="Bookman Old Style"/>
            </a:endParaRPr>
          </a:p>
        </p:txBody>
      </p:sp>
    </p:spTree>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Lst>
  <p:hf dt="0" ftr="0" hdr="0" sldNum="0"/>
  <p:txStyles>
    <p:titleStyle>
      <a:lvl1pPr algn="l" lvl="0" rtl="false">
        <a:lnSpc>
          <a:spcPct val="90000"/>
        </a:lnSpc>
        <a:spcBef>
          <a:spcPct val="0"/>
        </a:spcBef>
        <a:spcAft>
          <a:spcPct val="0"/>
        </a:spcAft>
        <a:defRPr b="1" dirty="0" lang="en-US" sz="2800">
          <a:solidFill>
            <a:srgbClr val="002060"/>
          </a:solidFill>
          <a:latin typeface="+mj-lt"/>
        </a:defRPr>
      </a:lvl1pPr>
      <a:lvl2pPr algn="l" lvl="1" rtl="false">
        <a:lnSpc>
          <a:spcPct val="90000"/>
        </a:lnSpc>
        <a:spcBef>
          <a:spcPct val="0"/>
        </a:spcBef>
        <a:spcAft>
          <a:spcPct val="0"/>
        </a:spcAft>
        <a:defRPr b="1" dirty="0" lang="en-US" sz="2800">
          <a:solidFill>
            <a:srgbClr val="002060"/>
          </a:solidFill>
          <a:latin typeface="Bookman Old Style"/>
        </a:defRPr>
      </a:lvl2pPr>
      <a:lvl3pPr algn="l" lvl="2" rtl="false">
        <a:lnSpc>
          <a:spcPct val="90000"/>
        </a:lnSpc>
        <a:spcBef>
          <a:spcPct val="0"/>
        </a:spcBef>
        <a:spcAft>
          <a:spcPct val="0"/>
        </a:spcAft>
        <a:defRPr b="1" dirty="0" lang="en-US" sz="2800">
          <a:solidFill>
            <a:srgbClr val="002060"/>
          </a:solidFill>
          <a:latin typeface="Bookman Old Style"/>
        </a:defRPr>
      </a:lvl3pPr>
      <a:lvl4pPr algn="l" lvl="3" rtl="false">
        <a:lnSpc>
          <a:spcPct val="90000"/>
        </a:lnSpc>
        <a:spcBef>
          <a:spcPct val="0"/>
        </a:spcBef>
        <a:spcAft>
          <a:spcPct val="0"/>
        </a:spcAft>
        <a:defRPr b="1" dirty="0" lang="en-US" sz="2800">
          <a:solidFill>
            <a:srgbClr val="002060"/>
          </a:solidFill>
          <a:latin typeface="Bookman Old Style"/>
        </a:defRPr>
      </a:lvl4pPr>
      <a:lvl5pPr algn="l" lvl="4" rtl="false">
        <a:lnSpc>
          <a:spcPct val="90000"/>
        </a:lnSpc>
        <a:spcBef>
          <a:spcPct val="0"/>
        </a:spcBef>
        <a:spcAft>
          <a:spcPct val="0"/>
        </a:spcAft>
        <a:defRPr b="1" dirty="0" lang="en-US" sz="2800">
          <a:solidFill>
            <a:srgbClr val="002060"/>
          </a:solidFill>
          <a:latin typeface="Bookman Old Style"/>
        </a:defRPr>
      </a:lvl5pPr>
      <a:lvl6pPr algn="l" lvl="5" marL="457200" rtl="false">
        <a:lnSpc>
          <a:spcPct val="90000"/>
        </a:lnSpc>
        <a:spcBef>
          <a:spcPct val="0"/>
        </a:spcBef>
        <a:spcAft>
          <a:spcPct val="0"/>
        </a:spcAft>
        <a:defRPr b="1" dirty="0" lang="en-US" sz="2800">
          <a:solidFill>
            <a:srgbClr val="002060"/>
          </a:solidFill>
          <a:latin typeface="Bookman Old Style"/>
        </a:defRPr>
      </a:lvl6pPr>
      <a:lvl7pPr algn="l" lvl="6" marL="914400" rtl="false">
        <a:lnSpc>
          <a:spcPct val="90000"/>
        </a:lnSpc>
        <a:spcBef>
          <a:spcPct val="0"/>
        </a:spcBef>
        <a:spcAft>
          <a:spcPct val="0"/>
        </a:spcAft>
        <a:defRPr b="1" dirty="0" lang="en-US" sz="2800">
          <a:solidFill>
            <a:srgbClr val="002060"/>
          </a:solidFill>
          <a:latin typeface="Bookman Old Style"/>
        </a:defRPr>
      </a:lvl7pPr>
      <a:lvl8pPr algn="l" lvl="7" marL="1371600" rtl="false">
        <a:lnSpc>
          <a:spcPct val="90000"/>
        </a:lnSpc>
        <a:spcBef>
          <a:spcPct val="0"/>
        </a:spcBef>
        <a:spcAft>
          <a:spcPct val="0"/>
        </a:spcAft>
        <a:defRPr b="1" dirty="0" lang="en-US" sz="2800">
          <a:solidFill>
            <a:srgbClr val="002060"/>
          </a:solidFill>
          <a:latin typeface="Bookman Old Style"/>
        </a:defRPr>
      </a:lvl8pPr>
      <a:lvl9pPr algn="l" lvl="8" marL="1828800" rtl="false">
        <a:lnSpc>
          <a:spcPct val="90000"/>
        </a:lnSpc>
        <a:spcBef>
          <a:spcPct val="0"/>
        </a:spcBef>
        <a:spcAft>
          <a:spcPct val="0"/>
        </a:spcAft>
        <a:defRPr b="1" dirty="0" lang="en-US" sz="2800">
          <a:solidFill>
            <a:srgbClr val="002060"/>
          </a:solidFill>
          <a:latin typeface="Bookman Old Style"/>
        </a:defRPr>
      </a:lvl9pPr>
    </p:titleStyle>
    <p:bodyStyle>
      <a:lvl1pPr algn="just" indent="-228600" lvl="0" marL="228600" rtl="false">
        <a:lnSpc>
          <a:spcPct val="90000"/>
        </a:lnSpc>
        <a:spcBef>
          <a:spcPts val="1000"/>
        </a:spcBef>
        <a:spcAft>
          <a:spcPct val="0"/>
        </a:spcAft>
        <a:buFont typeface="Arial"/>
        <a:buChar char="•"/>
        <a:defRPr dirty="0" lang="en-US" sz="3200">
          <a:solidFill>
            <a:schemeClr val="tx1"/>
          </a:solidFill>
          <a:latin typeface="+mn-lt"/>
        </a:defRPr>
      </a:lvl1pPr>
      <a:lvl2pPr algn="just" indent="-228600" lvl="1" marL="685800" rtl="false">
        <a:lnSpc>
          <a:spcPct val="90000"/>
        </a:lnSpc>
        <a:spcBef>
          <a:spcPts val="500"/>
        </a:spcBef>
        <a:spcAft>
          <a:spcPct val="0"/>
        </a:spcAft>
        <a:buFont typeface="Arial"/>
        <a:buChar char="•"/>
        <a:defRPr dirty="0" lang="en-US" sz="2800">
          <a:solidFill>
            <a:schemeClr val="tx1"/>
          </a:solidFill>
          <a:latin typeface="+mn-lt"/>
        </a:defRPr>
      </a:lvl2pPr>
      <a:lvl3pPr algn="just" indent="-228600" lvl="2" marL="1143000" rtl="false">
        <a:lnSpc>
          <a:spcPct val="90000"/>
        </a:lnSpc>
        <a:spcBef>
          <a:spcPts val="500"/>
        </a:spcBef>
        <a:spcAft>
          <a:spcPct val="0"/>
        </a:spcAft>
        <a:buFont typeface="Arial"/>
        <a:buChar char="•"/>
        <a:defRPr dirty="0" lang="en-US" sz="2400">
          <a:solidFill>
            <a:schemeClr val="tx1"/>
          </a:solidFill>
          <a:latin typeface="+mn-lt"/>
        </a:defRPr>
      </a:lvl3pPr>
      <a:lvl4pPr algn="just" indent="-228600" lvl="3" marL="1600200" rtl="false">
        <a:lnSpc>
          <a:spcPct val="90000"/>
        </a:lnSpc>
        <a:spcBef>
          <a:spcPts val="500"/>
        </a:spcBef>
        <a:spcAft>
          <a:spcPct val="0"/>
        </a:spcAft>
        <a:buFont typeface="Arial"/>
        <a:buChar char="•"/>
        <a:defRPr dirty="0" lang="en-US" sz="2000">
          <a:solidFill>
            <a:schemeClr val="tx1"/>
          </a:solidFill>
          <a:latin typeface="+mn-lt"/>
        </a:defRPr>
      </a:lvl4pPr>
      <a:lvl5pPr algn="just" indent="-228600" lvl="4" marL="2057400" rtl="false">
        <a:lnSpc>
          <a:spcPct val="90000"/>
        </a:lnSpc>
        <a:spcBef>
          <a:spcPts val="500"/>
        </a:spcBef>
        <a:spcAft>
          <a:spcPct val="0"/>
        </a:spcAft>
        <a:buFont typeface="Arial"/>
        <a:buChar char="•"/>
        <a:defRPr dirty="0" lang="en-US" sz="2000">
          <a:solidFill>
            <a:schemeClr val="tx1"/>
          </a:solidFill>
          <a:latin typeface="+mn-lt"/>
        </a:defRPr>
      </a:lvl5pPr>
      <a:lvl6pPr algn="l" indent="-228600" lvl="5" marL="2514600" rtl="false">
        <a:lnSpc>
          <a:spcPct val="90000"/>
        </a:lnSpc>
        <a:spcBef>
          <a:spcPts val="500"/>
        </a:spcBef>
        <a:buFont typeface="Arial"/>
        <a:buChar char="•"/>
        <a:defRPr dirty="0" lang="en-US" sz="1800">
          <a:solidFill>
            <a:schemeClr val="tx1"/>
          </a:solidFill>
          <a:latin typeface="+mn-lt"/>
        </a:defRPr>
      </a:lvl6pPr>
      <a:lvl7pPr algn="l" indent="-228600" lvl="6" marL="2971800" rtl="false">
        <a:lnSpc>
          <a:spcPct val="90000"/>
        </a:lnSpc>
        <a:spcBef>
          <a:spcPts val="500"/>
        </a:spcBef>
        <a:buFont typeface="Arial"/>
        <a:buChar char="•"/>
        <a:defRPr dirty="0" lang="en-US" sz="1800">
          <a:solidFill>
            <a:schemeClr val="tx1"/>
          </a:solidFill>
          <a:latin typeface="+mn-lt"/>
        </a:defRPr>
      </a:lvl7pPr>
      <a:lvl8pPr algn="l" indent="-228600" lvl="7" marL="3429000" rtl="false">
        <a:lnSpc>
          <a:spcPct val="90000"/>
        </a:lnSpc>
        <a:spcBef>
          <a:spcPts val="500"/>
        </a:spcBef>
        <a:buFont typeface="Arial"/>
        <a:buChar char="•"/>
        <a:defRPr dirty="0" lang="en-US" sz="1800">
          <a:solidFill>
            <a:schemeClr val="tx1"/>
          </a:solidFill>
          <a:latin typeface="+mn-lt"/>
        </a:defRPr>
      </a:lvl8pPr>
      <a:lvl9pPr algn="l" indent="-228600" lvl="8" marL="3886200" rtl="false">
        <a:lnSpc>
          <a:spcPct val="90000"/>
        </a:lnSpc>
        <a:spcBef>
          <a:spcPts val="500"/>
        </a:spcBef>
        <a:buFont typeface="Arial"/>
        <a:buChar char="•"/>
        <a:defRPr dirty="0" lang="en-US" sz="1800">
          <a:solidFill>
            <a:schemeClr val="tx1"/>
          </a:solidFill>
          <a:latin typeface="+mn-lt"/>
        </a:defRPr>
      </a:lvl9pPr>
    </p:bodyStyle>
    <p:otherStyle>
      <a:lvl1pPr algn="l" lvl="0" marL="0" rtl="false">
        <a:defRPr dirty="0" lang="en-US" sz="1800">
          <a:solidFill>
            <a:schemeClr val="tx1"/>
          </a:solidFill>
          <a:latin typeface="+mn-lt"/>
        </a:defRPr>
      </a:lvl1pPr>
      <a:lvl2pPr algn="l" lvl="1" marL="457200" rtl="false">
        <a:defRPr dirty="0" lang="en-US" sz="1800">
          <a:solidFill>
            <a:schemeClr val="tx1"/>
          </a:solidFill>
          <a:latin typeface="+mn-lt"/>
        </a:defRPr>
      </a:lvl2pPr>
      <a:lvl3pPr algn="l" lvl="2" marL="914400" rtl="false">
        <a:defRPr dirty="0" lang="en-US" sz="1800">
          <a:solidFill>
            <a:schemeClr val="tx1"/>
          </a:solidFill>
          <a:latin typeface="+mn-lt"/>
        </a:defRPr>
      </a:lvl3pPr>
      <a:lvl4pPr algn="l" lvl="3" marL="1371600" rtl="false">
        <a:defRPr dirty="0" lang="en-US" sz="1800">
          <a:solidFill>
            <a:schemeClr val="tx1"/>
          </a:solidFill>
          <a:latin typeface="+mn-lt"/>
        </a:defRPr>
      </a:lvl4pPr>
      <a:lvl5pPr algn="l" lvl="4" marL="1828800" rtl="false">
        <a:defRPr dirty="0" lang="en-US" sz="1800">
          <a:solidFill>
            <a:schemeClr val="tx1"/>
          </a:solidFill>
          <a:latin typeface="+mn-lt"/>
        </a:defRPr>
      </a:lvl5pPr>
      <a:lvl6pPr algn="l" lvl="5" marL="2286000" rtl="false">
        <a:defRPr dirty="0" lang="en-US" sz="1800">
          <a:solidFill>
            <a:schemeClr val="tx1"/>
          </a:solidFill>
          <a:latin typeface="+mn-lt"/>
        </a:defRPr>
      </a:lvl6pPr>
      <a:lvl7pPr algn="l" lvl="6" marL="2743200" rtl="false">
        <a:defRPr dirty="0" lang="en-US" sz="1800">
          <a:solidFill>
            <a:schemeClr val="tx1"/>
          </a:solidFill>
          <a:latin typeface="+mn-lt"/>
        </a:defRPr>
      </a:lvl7pPr>
      <a:lvl8pPr algn="l" lvl="7" marL="3200400" rtl="false">
        <a:defRPr dirty="0" lang="en-US" sz="1800">
          <a:solidFill>
            <a:schemeClr val="tx1"/>
          </a:solidFill>
          <a:latin typeface="+mn-lt"/>
        </a:defRPr>
      </a:lvl8pPr>
      <a:lvl9pPr algn="l" lvl="8" marL="3657600" rtl="false">
        <a:defRPr dirty="0" lang="en-US" sz="1800">
          <a:solidFill>
            <a:schemeClr val="tx1"/>
          </a:solidFill>
          <a:latin typeface="+mn-lt"/>
        </a:defRPr>
      </a:lvl9pPr>
    </p:otherStyle>
  </p:txStyles>
</p:sldMaster>
</file>

<file path=ppt/slides/_rels/slide1.xml.rels><?xml version="1.0" encoding="UTF-8" standalone="no"?><Relationships xmlns="http://schemas.openxmlformats.org/package/2006/relationships"><Relationship Id="rId1" Target="../slideLayouts/slideLayout2.xml" Type="http://schemas.openxmlformats.org/officeDocument/2006/relationships/slideLayout"/><Relationship Id="rId2" Target="../notesSlides/notesSlide1.xml" Type="http://schemas.openxmlformats.org/officeDocument/2006/relationships/notesSlide"/></Relationships>
</file>

<file path=ppt/slides/_rels/slide10.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15.xml.rels><?xml version="1.0" encoding="UTF-8" standalone="no"?><Relationships xmlns="http://schemas.openxmlformats.org/package/2006/relationships"><Relationship Id="rId2" Target="../media/image11.png" Type="http://schemas.openxmlformats.org/officeDocument/2006/relationships/image"/><Relationship Id="rId1" Target="../slideLayouts/slideLayout2.xml" Type="http://schemas.openxmlformats.org/officeDocument/2006/relationships/slideLayout"/></Relationships>
</file>

<file path=ppt/slides/_rels/slide16.xml.rels><?xml version="1.0" encoding="UTF-8" standalone="no"?><Relationships xmlns="http://schemas.openxmlformats.org/package/2006/relationships"><Relationship Id="rId2" Target="../media/image12.png" Type="http://schemas.openxmlformats.org/officeDocument/2006/relationships/image"/><Relationship Id="rId1" Target="../slideLayouts/slideLayout2.xml" Type="http://schemas.openxmlformats.org/officeDocument/2006/relationships/slideLayout"/></Relationships>
</file>

<file path=ppt/slides/_rels/slide17.xml.rels><?xml version="1.0" encoding="UTF-8" standalone="no"?><Relationships xmlns="http://schemas.openxmlformats.org/package/2006/relationships"><Relationship Id="rId2" Target="../media/image13.png" Type="http://schemas.openxmlformats.org/officeDocument/2006/relationships/image"/><Relationship Id="rId1" Target="../slideLayouts/slideLayout2.xml" Type="http://schemas.openxmlformats.org/officeDocument/2006/relationships/slideLayout"/></Relationships>
</file>

<file path=ppt/slides/_rels/slide18.xml.rels><?xml version="1.0" encoding="UTF-8" standalone="no"?><Relationships xmlns="http://schemas.openxmlformats.org/package/2006/relationships"><Relationship Id="rId2" Target="../media/image14.png" Type="http://schemas.openxmlformats.org/officeDocument/2006/relationships/image"/><Relationship Id="rId3" Target="../media/image15.png" Type="http://schemas.openxmlformats.org/officeDocument/2006/relationships/image"/><Relationship Id="rId1" Target="../slideLayouts/slideLayout2.xml" Type="http://schemas.openxmlformats.org/officeDocument/2006/relationships/slideLayout"/></Relationships>
</file>

<file path=ppt/slides/_rels/slide19.xml.rels><?xml version="1.0" encoding="UTF-8" standalone="no"?><Relationships xmlns="http://schemas.openxmlformats.org/package/2006/relationships"><Relationship Id="rId2" Target="../media/image17.pn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 Id="rId1" Target="../slideLayouts/slideLayout2.xml" Type="http://schemas.openxmlformats.org/officeDocument/2006/relationships/slideLayout"/></Relationships>
</file>

<file path=ppt/slides/_rels/slide2.xml.rels><?xml version="1.0" encoding="UTF-8" standalone="no"?><Relationships xmlns="http://schemas.openxmlformats.org/package/2006/relationships"><Relationship Id="rId2" Target="../media/image6.jpeg" Type="http://schemas.openxmlformats.org/officeDocument/2006/relationships/image"/><Relationship Id="rId3" Target="../media/image8.jpg" Type="http://schemas.openxmlformats.org/officeDocument/2006/relationships/image"/><Relationship Id="rId4" Target="../media/image10.jpeg" Type="http://schemas.openxmlformats.org/officeDocument/2006/relationships/image"/><Relationship Id="rId5" Target="../media/image9.jpeg" Type="http://schemas.openxmlformats.org/officeDocument/2006/relationships/image"/><Relationship Id="rId1" Target="../slideLayouts/slideLayout2.xml" Type="http://schemas.openxmlformats.org/officeDocument/2006/relationships/slideLayout"/></Relationships>
</file>

<file path=ppt/slides/_rels/slide20.xml.rels><?xml version="1.0" encoding="UTF-8" standalone="no"?><Relationships xmlns="http://schemas.openxmlformats.org/package/2006/relationships"><Relationship Id="rId2" Target="../media/image16.jpeg" Type="http://schemas.openxmlformats.org/officeDocument/2006/relationships/image"/><Relationship Id="rId1" Target="../slideLayouts/slideLayout2.xml" Type="http://schemas.openxmlformats.org/officeDocument/2006/relationships/slideLayout"/></Relationships>
</file>

<file path=ppt/slides/_rels/slide21.xml.rels><?xml version="1.0" encoding="UTF-8" standalone="no"?><Relationships xmlns="http://schemas.openxmlformats.org/package/2006/relationships"><Relationship Id="rId2" Target="../media/image7.jpeg" Type="http://schemas.openxmlformats.org/officeDocument/2006/relationships/image"/><Relationship Id="rId1" Target="../slideLayouts/slideLayout2.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2.xml" Type="http://schemas.openxmlformats.org/officeDocument/2006/relationships/slideLayout"/><Relationship Id="rId2" Target="../notesSlides/notesSlide2.xml" Type="http://schemas.openxmlformats.org/officeDocument/2006/relationships/notesSlide"/></Relationships>
</file>

<file path=ppt/slides/_rels/slide4.xml.rels><?xml version="1.0" encoding="UTF-8" standalone="no"?><Relationships xmlns="http://schemas.openxmlformats.org/package/2006/relationships"><Relationship Id="rId1" Target="../slideLayouts/slideLayout2.xml" Type="http://schemas.openxmlformats.org/officeDocument/2006/relationships/slideLayout"/><Relationship Id="rId2" Target="../notesSlides/notesSlide3.xml" Type="http://schemas.openxmlformats.org/officeDocument/2006/relationships/notesSlide"/></Relationships>
</file>

<file path=ppt/slides/_rels/slide5.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slide1.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
    <p:spTree>
      <p:nvGrpSpPr>
        <p:cNvPr id="1" name=""/>
        <p:cNvGrpSpPr/>
        <p:nvPr/>
      </p:nvGrpSpPr>
      <p:grpSpPr>
        <a:xfrm>
          <a:off x="0" y="0"/>
          <a:ext cx="0" cy="0"/>
          <a:chOff x="0" y="0"/>
          <a:chExt cx="0" cy="0"/>
        </a:xfrm>
      </p:grpSpPr>
      <p:sp>
        <p:nvSpPr>
          <p:cNvPr id="2" name="Slide Number Placeholder 16">
            <a:extLst>
              <a:ext uri="{69ECF8A5-34DA-4384-B9B1-E1EECF66EBA9}">
                <a16:creationId xmlns:a16="http://schemas.microsoft.com/office/drawing/2010/main" id="{42501E44-0C78-4116-ABDA-682A3765AE25}"/>
              </a:ext>
            </a:extLst>
          </p:cNvPr>
          <p:cNvSpPr>
            <a:spLocks noGrp="true"/>
          </p:cNvSpPr>
          <p:nvPr>
            <p:ph idx="12" sz="quarter" type="sldNum"/>
          </p:nvPr>
        </p:nvSpPr>
        <p:spPr>
          <a:xfrm rot="0">
            <a:off x="10983913" y="6411912"/>
            <a:ext cx="317499" cy="263525"/>
          </a:xfrm>
          <a:noFill/>
          <a:ln>
            <a:noFill/>
          </a:ln>
        </p:spPr>
        <p:txBody>
          <a:bodyPr anchor="ctr" bIns="0" lIns="0" rIns="0" rtlCol="0" tIns="0" wrap="square">
            <a:spAutoFit/>
          </a:bodyPr>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indent="0" lvl="0" marL="38100">
              <a:spcBef>
                <a:spcPts val="15"/>
              </a:spcBef>
            </a:pPr>
            <a:fld id="{F9C8A599-4D6F-4CB2-9D19-4486BC946E24}" type="slidenum"/>
            <a:endParaRPr b="1" dirty="0" lang="en-IN" sz="1600">
              <a:solidFill>
                <a:srgbClr val="001f5f"/>
              </a:solidFill>
              <a:latin typeface="Cambria"/>
            </a:endParaRPr>
          </a:p>
        </p:txBody>
      </p:sp>
      <p:sp>
        <p:nvSpPr>
          <p:cNvPr id="3" name="Rectangle 8">
            <a:extLst>
              <a:ext uri="{4848E73E-FD54-4FF6-A9E8-6E6DBF2BBBB2}">
                <a16:creationId xmlns:a16="http://schemas.microsoft.com/office/drawing/2010/main" id="{70608713-648C-40B6-827A-F92D6CF38883}"/>
              </a:ext>
            </a:extLst>
          </p:cNvPr>
          <p:cNvSpPr/>
          <p:nvPr/>
        </p:nvSpPr>
        <p:spPr>
          <a:xfrm rot="0">
            <a:off x="774696" y="2773832"/>
            <a:ext cx="10209213" cy="1310335"/>
          </a:xfrm>
          <a:prstGeom prst="rect">
            <a:avLst/>
          </a:prstGeom>
          <a:noFill/>
          <a:ln w="9525">
            <a:noFill/>
          </a:ln>
        </p:spPr>
        <p:txBody>
          <a:bodyPr anchor="t" rtlCol="0">
            <a:spAutoFit/>
          </a:bodyPr>
          <a:lstStyle/>
          <a:p>
            <a:pPr algn="ctr"/>
            <a:r>
              <a:rPr b="1" dirty="0" lang="en-IN" sz="4000">
                <a:latin typeface="Times New Roman"/>
              </a:rPr>
              <a:t>Identification of Cardiovascular Disease </a:t>
            </a:r>
          </a:p>
          <a:p>
            <a:pPr algn="ctr"/>
            <a:r>
              <a:rPr b="1" dirty="0" lang="en-IN" sz="4000">
                <a:latin typeface="Times New Roman"/>
              </a:rPr>
              <a:t>in ECG Images</a:t>
            </a:r>
            <a:endParaRPr b="1" dirty="0" lang="en-IN" sz="4000">
              <a:latin typeface="Times New Roman"/>
            </a:endParaRPr>
          </a:p>
        </p:txBody>
      </p:sp>
    </p:spTree>
    <p:extLst>
      <p:ext uri="{FF68F7E9-DA33-4E7A-8A51-2AE91BBA5E6A}">
        <p14:creationId xmlns:p14="http://schemas.microsoft.com/office/powerpoint/2010/main" val="1709487110740"/>
      </p:ext>
    </p:extLst>
  </p:cSld>
  <p:clrMapOvr>
    <a:masterClrMapping/>
  </p:clrMapOvr>
</p:sld>
</file>

<file path=ppt/slides/slide10.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2">
    <p:spTree>
      <p:nvGrpSpPr>
        <p:cNvPr id="1" name=""/>
        <p:cNvGrpSpPr/>
        <p:nvPr/>
      </p:nvGrpSpPr>
      <p:grpSpPr>
        <a:xfrm>
          <a:off x="0" y="0"/>
          <a:ext cx="0" cy="0"/>
          <a:chOff x="0" y="0"/>
          <a:chExt cx="0" cy="0"/>
        </a:xfrm>
      </p:grpSpPr>
      <p:sp>
        <p:nvSpPr>
          <p:cNvPr id="2" name="Title 1">
            <a:extLst>
              <a:ext uri="{72F1946C-CCED-47D9-8315-084519158764}">
                <a16:creationId xmlns:a16="http://schemas.microsoft.com/office/drawing/2010/main" id="{EFED4B03-21D5-4DEC-B9B8-2B77C8604670}"/>
              </a:ext>
            </a:extLst>
          </p:cNvPr>
          <p:cNvSpPr>
            <a:spLocks noGrp="true"/>
          </p:cNvSpPr>
          <p:nvPr>
            <p:ph type="title"/>
          </p:nvPr>
        </p:nvSpPr>
        <p:spPr>
          <a:ln/>
        </p:spPr>
        <p:txBody>
          <a:bodyPr anchor="ctr" rtlCol="0"/>
          <a:lstStyle/>
          <a:p>
            <a:pPr/>
            <a:r>
              <a:rPr dirty="0" lang="en-US">
                <a:latin typeface="Times New Roman"/>
              </a:rPr>
              <a:t>ALGORITHMS USED</a:t>
            </a:r>
            <a:endParaRPr dirty="0" lang="en-US">
              <a:latin typeface="Times New Roman"/>
            </a:endParaRPr>
          </a:p>
        </p:txBody>
      </p:sp>
      <p:sp>
        <p:nvSpPr>
          <p:cNvPr id="3" name="Content Placeholder 2">
            <a:extLst>
              <a:ext uri="{332EF5D1-6899-4C06-81BB-EB050F7BB610}">
                <a16:creationId xmlns:a16="http://schemas.microsoft.com/office/drawing/2010/main" id="{3516F6F3-7B5F-466E-9BC8-49AA2BD32E14}"/>
              </a:ext>
            </a:extLst>
          </p:cNvPr>
          <p:cNvSpPr>
            <a:spLocks noGrp="true"/>
          </p:cNvSpPr>
          <p:nvPr>
            <p:ph idx="1"/>
          </p:nvPr>
        </p:nvSpPr>
        <p:spPr>
          <a:xfrm rot="0">
            <a:off x="558803" y="1182100"/>
            <a:ext cx="11339512" cy="5162550"/>
          </a:xfrm>
          <a:ln/>
        </p:spPr>
        <p:txBody>
          <a:bodyPr anchor="t" rtlCol="0"/>
          <a:lstStyle/>
          <a:p>
            <a:pPr/>
            <a:r>
              <a:rPr b="1" baseline="0" dirty="0" lang="en-US" sz="2000" u="none">
                <a:latin typeface="Times New Roman"/>
              </a:rPr>
              <a:t>1.K-NEAREST </a:t>
            </a:r>
            <a:r>
              <a:rPr b="1" baseline="0" dirty="0" err="1" lang="en-US" sz="2000" u="none">
                <a:latin typeface="Times New Roman"/>
              </a:rPr>
              <a:t>NEIGHBOUR</a:t>
            </a:r>
            <a:r>
              <a:rPr b="1" baseline="0" dirty="0" lang="en-US" sz="2000" u="none">
                <a:latin typeface="Times New Roman"/>
              </a:rPr>
              <a:t> (</a:t>
            </a:r>
            <a:r>
              <a:rPr b="1" baseline="0" dirty="0" err="1" lang="en-US" sz="2000" u="none">
                <a:latin typeface="Times New Roman"/>
              </a:rPr>
              <a:t>KNN</a:t>
            </a:r>
            <a:r>
              <a:rPr b="1" baseline="0" dirty="0" lang="en-US" sz="2000" u="none">
                <a:latin typeface="Times New Roman"/>
              </a:rPr>
              <a:t>)</a:t>
            </a:r>
          </a:p>
          <a:p>
            <a:pPr/>
            <a:r>
              <a:rPr b="1" dirty="0" lang="en-US" sz="2000" u="none">
                <a:latin typeface="Times New Roman"/>
              </a:rPr>
              <a:t>2.CONVOLUTION NEURAL NETWORKS (CNN)</a:t>
            </a:r>
            <a:endParaRPr b="1" dirty="0" lang="en-US" sz="2000" u="none">
              <a:latin typeface="Times New Roman"/>
            </a:endParaRPr>
          </a:p>
        </p:txBody>
      </p:sp>
    </p:spTree>
    <p:extLst>
      <p:ext uri="{FF28CCF7-4CB7-4997-95BE-676C3C296341}">
        <p14:creationId xmlns:p14="http://schemas.microsoft.com/office/powerpoint/2010/main" val="1709487110762"/>
      </p:ext>
    </p:extLst>
  </p:cSld>
  <p:clrMapOvr>
    <a:masterClrMapping/>
  </p:clrMapOvr>
</p:sld>
</file>

<file path=ppt/slides/slide11.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2">
    <p:spTree>
      <p:nvGrpSpPr>
        <p:cNvPr id="1" name=""/>
        <p:cNvGrpSpPr/>
        <p:nvPr/>
      </p:nvGrpSpPr>
      <p:grpSpPr>
        <a:xfrm>
          <a:off x="0" y="0"/>
          <a:ext cx="0" cy="0"/>
          <a:chOff x="0" y="0"/>
          <a:chExt cx="0" cy="0"/>
        </a:xfrm>
      </p:grpSpPr>
      <p:sp>
        <p:nvSpPr>
          <p:cNvPr id="2" name="Title 1">
            <a:extLst>
              <a:ext uri="{2B3733C7-C751-4943-AC0E-D819A1F28EB5}">
                <a16:creationId xmlns:a16="http://schemas.microsoft.com/office/drawing/2010/main" id="{9F5361AE-C167-4C85-94B3-682FA60AAD6D}"/>
              </a:ext>
            </a:extLst>
          </p:cNvPr>
          <p:cNvSpPr>
            <a:spLocks noGrp="true"/>
          </p:cNvSpPr>
          <p:nvPr>
            <p:ph type="title"/>
          </p:nvPr>
        </p:nvSpPr>
        <p:spPr>
          <a:ln/>
        </p:spPr>
        <p:txBody>
          <a:bodyPr anchor="ctr" rtlCol="0"/>
          <a:lstStyle/>
          <a:p>
            <a:pPr/>
            <a:r>
              <a:rPr dirty="0" lang="en-US">
                <a:latin typeface="Times New Roman"/>
              </a:rPr>
              <a:t>REQUIREMENTS</a:t>
            </a:r>
            <a:endParaRPr dirty="0" lang="en-US">
              <a:latin typeface="Times New Roman"/>
            </a:endParaRPr>
          </a:p>
        </p:txBody>
      </p:sp>
      <p:sp>
        <p:nvSpPr>
          <p:cNvPr id="3" name="Content Placeholder 2">
            <a:extLst>
              <a:ext uri="{AF7072DD-B038-401E-9A61-E78B25D5FA0C}">
                <a16:creationId xmlns:a16="http://schemas.microsoft.com/office/drawing/2010/main" id="{BA52452C-3951-450F-A7CE-DBCBBEE6FCEE}"/>
              </a:ext>
            </a:extLst>
          </p:cNvPr>
          <p:cNvSpPr>
            <a:spLocks noGrp="true"/>
          </p:cNvSpPr>
          <p:nvPr>
            <p:ph idx="1"/>
          </p:nvPr>
        </p:nvSpPr>
        <p:spPr>
          <a:xfrm rot="0">
            <a:off x="558803" y="1016003"/>
            <a:ext cx="11339512" cy="5162550"/>
          </a:xfrm>
          <a:ln/>
        </p:spPr>
        <p:txBody>
          <a:bodyPr anchor="t" rtlCol="0"/>
          <a:lstStyle/>
          <a:p>
            <a:pPr/>
            <a:r>
              <a:rPr b="1" baseline="0" dirty="0" lang="en-US" sz="2000" u="none">
                <a:latin typeface="Times New Roman"/>
              </a:rPr>
              <a:t>HARDWARE REQUIREMENTS</a:t>
            </a:r>
            <a:r>
              <a:rPr b="1" baseline="0" dirty="0" lang="en-US" sz="2000" u="none">
                <a:latin typeface="Times New Roman"/>
              </a:rPr>
              <a:t> :                                      </a:t>
            </a:r>
          </a:p>
          <a:p>
            <a:pPr indent="-342900" marL="571500">
              <a:lnSpc>
                <a:spcPct val="100000"/>
              </a:lnSpc>
              <a:buFont typeface="Arial"/>
              <a:buAutoNum type="arabicPeriod"/>
            </a:pPr>
            <a:r>
              <a:rPr dirty="0" lang="en-US" sz="2000">
                <a:latin typeface="Times New Roman"/>
              </a:rPr>
              <a:t>Operating System : Any OS</a:t>
            </a:r>
          </a:p>
          <a:p>
            <a:pPr indent="-342900" marL="571500">
              <a:lnSpc>
                <a:spcPct val="100000"/>
              </a:lnSpc>
              <a:buFont typeface="Arial"/>
              <a:buAutoNum type="arabicPeriod"/>
            </a:pPr>
            <a:r>
              <a:rPr dirty="0" lang="en-US" sz="2000">
                <a:latin typeface="Times New Roman"/>
              </a:rPr>
              <a:t>Processor : i5 and above</a:t>
            </a:r>
          </a:p>
          <a:p>
            <a:pPr indent="-342900" marL="571500">
              <a:lnSpc>
                <a:spcPct val="100000"/>
              </a:lnSpc>
              <a:buFont typeface="Arial"/>
              <a:buAutoNum type="arabicPeriod"/>
            </a:pPr>
            <a:r>
              <a:rPr dirty="0" lang="en-US" sz="2000">
                <a:latin typeface="Times New Roman"/>
              </a:rPr>
              <a:t> </a:t>
            </a:r>
            <a:r>
              <a:rPr dirty="0" lang="en-US" sz="2000">
                <a:latin typeface="Times New Roman"/>
              </a:rPr>
              <a:t>Ram: 8GB and above </a:t>
            </a:r>
          </a:p>
          <a:p>
            <a:pPr indent="-342900" marL="571500">
              <a:lnSpc>
                <a:spcPct val="100000"/>
              </a:lnSpc>
              <a:buFont typeface="Arial"/>
              <a:buAutoNum type="arabicPeriod"/>
            </a:pPr>
            <a:r>
              <a:rPr dirty="0" lang="en-US" sz="2000">
                <a:latin typeface="Times New Roman"/>
              </a:rPr>
              <a:t>Hard Disk: 25 GB in local drive</a:t>
            </a:r>
          </a:p>
          <a:p>
            <a:pPr>
              <a:lnSpc>
                <a:spcPct val="100000"/>
              </a:lnSpc>
            </a:pPr>
            <a:r>
              <a:rPr dirty="0" lang="en-US" sz="2000">
                <a:latin typeface="Times New Roman"/>
              </a:rPr>
              <a:t/>
            </a:r>
          </a:p>
          <a:p>
            <a:pPr>
              <a:lnSpc>
                <a:spcPct val="100000"/>
              </a:lnSpc>
            </a:pPr>
            <a:r>
              <a:rPr b="1" cap="all" dirty="0" lang="en-US" sz="2000" u="none">
                <a:latin typeface="Times New Roman"/>
              </a:rPr>
              <a:t>Software Requirements:</a:t>
            </a:r>
          </a:p>
          <a:p>
            <a:pPr indent="-342900" marL="571500">
              <a:lnSpc>
                <a:spcPct val="100000"/>
              </a:lnSpc>
              <a:buFont typeface="Arial"/>
              <a:buAutoNum type="arabicPeriod"/>
            </a:pPr>
            <a:r>
              <a:rPr b="0" dirty="0" lang="en-US" sz="2000">
                <a:latin typeface="Times New Roman"/>
              </a:rPr>
              <a:t>Programming Languages: Python</a:t>
            </a:r>
          </a:p>
          <a:p>
            <a:pPr indent="-342900" marL="571500">
              <a:lnSpc>
                <a:spcPct val="100000"/>
              </a:lnSpc>
              <a:buFont typeface="Arial"/>
              <a:buAutoNum type="arabicPeriod"/>
            </a:pPr>
            <a:r>
              <a:rPr b="0" dirty="0" lang="en-US" sz="2000">
                <a:latin typeface="Times New Roman"/>
              </a:rPr>
              <a:t>Libraries and Frameworks:</a:t>
            </a:r>
            <a:r>
              <a:rPr b="1" dirty="0" lang="en-US" sz="2000">
                <a:latin typeface="Times New Roman"/>
              </a:rPr>
              <a:t> </a:t>
            </a:r>
            <a:r>
              <a:rPr dirty="0" err="1" lang="en-US" sz="2000">
                <a:latin typeface="Times New Roman"/>
              </a:rPr>
              <a:t>OpenCV</a:t>
            </a:r>
            <a:r>
              <a:rPr dirty="0" lang="en-US" sz="2000">
                <a:latin typeface="Times New Roman"/>
              </a:rPr>
              <a:t> (for image preprocessing), </a:t>
            </a:r>
            <a:r>
              <a:rPr dirty="0" err="1" lang="en-US" sz="2000">
                <a:latin typeface="Times New Roman"/>
              </a:rPr>
              <a:t>scikit-learn</a:t>
            </a:r>
            <a:r>
              <a:rPr dirty="0" lang="en-US" sz="2000">
                <a:latin typeface="Times New Roman"/>
              </a:rPr>
              <a:t> (for machine learning model development and evaluation), </a:t>
            </a:r>
            <a:r>
              <a:rPr dirty="0" err="1" lang="en-US" sz="2000">
                <a:latin typeface="Times New Roman"/>
              </a:rPr>
              <a:t>NumPy</a:t>
            </a:r>
            <a:r>
              <a:rPr dirty="0" lang="en-US" sz="2000">
                <a:latin typeface="Times New Roman"/>
              </a:rPr>
              <a:t>, Pandas (for data manipulation and analysis)</a:t>
            </a:r>
          </a:p>
          <a:p>
            <a:pPr indent="-342900" marL="571500">
              <a:lnSpc>
                <a:spcPct val="100000"/>
              </a:lnSpc>
              <a:buFont typeface="Arial"/>
              <a:buAutoNum type="arabicPeriod"/>
            </a:pPr>
            <a:r>
              <a:rPr b="0" dirty="0" lang="en-US" sz="2000">
                <a:latin typeface="Times New Roman"/>
              </a:rPr>
              <a:t>IDE (Integrated Development Environment) : </a:t>
            </a:r>
            <a:r>
              <a:rPr b="0" dirty="0" err="1" lang="en-US" sz="2000">
                <a:latin typeface="Times New Roman"/>
              </a:rPr>
              <a:t>VsCode</a:t>
            </a:r>
          </a:p>
          <a:p>
            <a:pPr>
              <a:lnSpc>
                <a:spcPct val="100000"/>
              </a:lnSpc>
            </a:pPr>
            <a:r>
              <a:rPr baseline="0" dirty="0" lang="en-US" sz="2000">
                <a:latin typeface="Times New Roman"/>
              </a:rPr>
              <a:t/>
            </a:r>
            <a:endParaRPr baseline="0" dirty="0" lang="en-US" sz="2000">
              <a:latin typeface="Times New Roman"/>
            </a:endParaRPr>
          </a:p>
        </p:txBody>
      </p:sp>
    </p:spTree>
    <p:extLst>
      <p:ext uri="{180051D8-7DCA-4D96-9D54-CAD23A80C66C}">
        <p14:creationId xmlns:p14="http://schemas.microsoft.com/office/powerpoint/2010/main" val="1709487110764"/>
      </p:ext>
    </p:extLst>
  </p:cSld>
  <p:clrMapOvr>
    <a:masterClrMapping/>
  </p:clrMapOvr>
</p:sld>
</file>

<file path=ppt/slides/slide12.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2">
    <p:spTree>
      <p:nvGrpSpPr>
        <p:cNvPr id="1" name=""/>
        <p:cNvGrpSpPr/>
        <p:nvPr/>
      </p:nvGrpSpPr>
      <p:grpSpPr>
        <a:xfrm>
          <a:off x="0" y="0"/>
          <a:ext cx="0" cy="0"/>
          <a:chOff x="0" y="0"/>
          <a:chExt cx="0" cy="0"/>
        </a:xfrm>
      </p:grpSpPr>
      <p:sp>
        <p:nvSpPr>
          <p:cNvPr id="2" name="">
            <a:extLst>
              <a:ext uri="{43C5264A-8A5B-4565-8A1A-FD64EACE2257}">
                <a16:creationId xmlns:a16="http://schemas.microsoft.com/office/drawing/2010/main" id="{F0AB4EB4-8E48-4E52-995B-6826E12EFF14}"/>
              </a:ext>
            </a:extLst>
          </p:cNvPr>
          <p:cNvSpPr txBox="1">
            <a:spLocks noGrp="true"/>
          </p:cNvSpPr>
          <p:nvPr/>
        </p:nvSpPr>
        <p:spPr>
          <a:xfrm rot="0">
            <a:off x="1204912" y="231247"/>
            <a:ext cx="8902391" cy="595312"/>
          </a:xfrm>
          <a:prstGeom prst="rect">
            <a:avLst/>
          </a:prstGeom>
        </p:spPr>
        <p:txBody>
          <a:bodyPr rtlCol="0"/>
          <a:lstStyle/>
          <a:p>
            <a:pPr/>
            <a:r>
              <a:rPr b="1" dirty="0" lang="en-US" sz="3200">
                <a:latin typeface="Times New Roman"/>
              </a:rPr>
              <a:t>MODULES</a:t>
            </a:r>
            <a:endParaRPr b="1" dirty="0" lang="en-US" sz="3200">
              <a:latin typeface="Times New Roman"/>
            </a:endParaRPr>
          </a:p>
        </p:txBody>
      </p:sp>
      <p:sp>
        <p:nvSpPr>
          <p:cNvPr id="3" name="">
            <a:extLst>
              <a:ext uri="{37CEEDCF-2D2C-4A1A-919B-2BEB38F7CE1A}">
                <a16:creationId xmlns:a16="http://schemas.microsoft.com/office/drawing/2010/main" id="{1B1D16EE-9FE8-477E-986E-EFF4F8DE204A}"/>
              </a:ext>
            </a:extLst>
          </p:cNvPr>
          <p:cNvSpPr txBox="1">
            <a:spLocks noGrp="true"/>
          </p:cNvSpPr>
          <p:nvPr/>
        </p:nvSpPr>
        <p:spPr>
          <a:xfrm rot="0">
            <a:off x="537210" y="1184062"/>
            <a:ext cx="10953115" cy="4817745"/>
          </a:xfrm>
          <a:prstGeom prst="rect">
            <a:avLst/>
          </a:prstGeom>
        </p:spPr>
        <p:txBody>
          <a:bodyPr rtlCol="0"/>
          <a:lstStyle/>
          <a:p>
            <a:pPr algn="just" indent="-342900" marL="342900">
              <a:lnSpc>
                <a:spcPct val="100000"/>
              </a:lnSpc>
              <a:spcAft>
                <a:spcPts val="1000"/>
              </a:spcAft>
              <a:buFont typeface="Arial"/>
              <a:buChar char="•"/>
            </a:pPr>
            <a:r>
              <a:rPr b="1" dirty="0" lang="en-US" sz="2000">
                <a:latin typeface="Söhne"/>
              </a:rPr>
              <a:t>Data Acquisition Module: </a:t>
            </a:r>
          </a:p>
          <a:p>
            <a:pPr algn="just" indent="-342900" lvl="1" marL="800100">
              <a:lnSpc>
                <a:spcPct val="100000"/>
              </a:lnSpc>
              <a:spcAft>
                <a:spcPts val="1000"/>
              </a:spcAft>
            </a:pPr>
            <a:r>
              <a:rPr dirty="0" lang="en-US" sz="1800">
                <a:latin typeface="Söhne"/>
              </a:rPr>
              <a:t>This module is responsible for collecting ECG images from various sources such as medical databases or research repositories.</a:t>
            </a:r>
          </a:p>
          <a:p>
            <a:pPr algn="just" indent="-342900" marL="342900">
              <a:lnSpc>
                <a:spcPct val="100000"/>
              </a:lnSpc>
              <a:spcAft>
                <a:spcPts val="1000"/>
              </a:spcAft>
              <a:buFont typeface="Arial"/>
              <a:buChar char="•"/>
            </a:pPr>
            <a:r>
              <a:rPr b="1" dirty="0" lang="en-US" sz="2000">
                <a:latin typeface="Söhne"/>
              </a:rPr>
              <a:t>Data Preprocessing Module:</a:t>
            </a:r>
          </a:p>
          <a:p>
            <a:pPr algn="l" indent="0" lvl="1">
              <a:lnSpc>
                <a:spcPct val="100000"/>
              </a:lnSpc>
              <a:spcAft>
                <a:spcPts val="1000"/>
              </a:spcAft>
            </a:pPr>
            <a:r>
              <a:rPr dirty="0" lang="en-US" sz="1800">
                <a:latin typeface="Söhne"/>
              </a:rPr>
              <a:t>Conversion to grayscale</a:t>
            </a:r>
          </a:p>
          <a:p>
            <a:pPr algn="l" indent="0" lvl="1">
              <a:lnSpc>
                <a:spcPct val="100000"/>
              </a:lnSpc>
              <a:spcAft>
                <a:spcPts val="1000"/>
              </a:spcAft>
            </a:pPr>
            <a:r>
              <a:rPr dirty="0" lang="en-US" sz="1800">
                <a:latin typeface="Söhne"/>
              </a:rPr>
              <a:t>Resizing</a:t>
            </a:r>
          </a:p>
          <a:p>
            <a:pPr algn="l" indent="0" lvl="1">
              <a:lnSpc>
                <a:spcPct val="100000"/>
              </a:lnSpc>
              <a:spcAft>
                <a:spcPts val="1000"/>
              </a:spcAft>
            </a:pPr>
            <a:r>
              <a:rPr dirty="0" lang="en-US" sz="1800">
                <a:latin typeface="Söhne"/>
              </a:rPr>
              <a:t>Division into 12 sections</a:t>
            </a:r>
          </a:p>
          <a:p>
            <a:pPr algn="l" indent="0" lvl="1">
              <a:lnSpc>
                <a:spcPct val="100000"/>
              </a:lnSpc>
              <a:spcAft>
                <a:spcPts val="1000"/>
              </a:spcAft>
            </a:pPr>
            <a:r>
              <a:rPr dirty="0" lang="en-US" sz="1800">
                <a:latin typeface="Söhne"/>
              </a:rPr>
              <a:t>Gridline</a:t>
            </a:r>
            <a:r>
              <a:rPr dirty="0" lang="en-US" sz="1800">
                <a:latin typeface="Söhne"/>
              </a:rPr>
              <a:t> removal</a:t>
            </a:r>
          </a:p>
          <a:p>
            <a:pPr algn="l" indent="0" lvl="1">
              <a:lnSpc>
                <a:spcPct val="100000"/>
              </a:lnSpc>
              <a:spcAft>
                <a:spcPts val="1000"/>
              </a:spcAft>
            </a:pPr>
            <a:r>
              <a:rPr dirty="0" lang="en-US" sz="1800">
                <a:latin typeface="Söhne"/>
              </a:rPr>
              <a:t>Conversion to binary images</a:t>
            </a:r>
            <a:endParaRPr dirty="0" lang="en-US" sz="1800">
              <a:latin typeface="Söhne"/>
            </a:endParaRPr>
          </a:p>
        </p:txBody>
      </p:sp>
    </p:spTree>
    <p:extLst>
      <p:ext uri="{DAF93220-020B-49E5-9405-6F7A732792FF}">
        <p14:creationId xmlns:p14="http://schemas.microsoft.com/office/powerpoint/2010/main" val="1709487110766"/>
      </p:ext>
    </p:extLst>
  </p:cSld>
  <p:clrMapOvr>
    <a:masterClrMapping/>
  </p:clrMapOvr>
</p:sld>
</file>

<file path=ppt/slides/slide13.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2">
    <p:spTree>
      <p:nvGrpSpPr>
        <p:cNvPr id="1" name=""/>
        <p:cNvGrpSpPr/>
        <p:nvPr/>
      </p:nvGrpSpPr>
      <p:grpSpPr>
        <a:xfrm>
          <a:off x="0" y="0"/>
          <a:ext cx="0" cy="0"/>
          <a:chOff x="0" y="0"/>
          <a:chExt cx="0" cy="0"/>
        </a:xfrm>
      </p:grpSpPr>
      <p:sp>
        <p:nvSpPr>
          <p:cNvPr id="2" name="">
            <a:extLst>
              <a:ext uri="{76B96109-E663-4F4D-A90A-07FDD86E7A56}">
                <a16:creationId xmlns:a16="http://schemas.microsoft.com/office/drawing/2010/main" id="{229A02E1-0E3A-49FD-A57B-5030C0047623}"/>
              </a:ext>
            </a:extLst>
          </p:cNvPr>
          <p:cNvSpPr txBox="1">
            <a:spLocks noGrp="true"/>
          </p:cNvSpPr>
          <p:nvPr/>
        </p:nvSpPr>
        <p:spPr>
          <a:xfrm rot="0">
            <a:off x="999490" y="1090929"/>
            <a:ext cx="10403842" cy="4817745"/>
          </a:xfrm>
          <a:prstGeom prst="rect">
            <a:avLst/>
          </a:prstGeom>
        </p:spPr>
        <p:txBody>
          <a:bodyPr rtlCol="0"/>
          <a:lstStyle/>
          <a:p>
            <a:pPr algn="just" indent="-342900" marL="342900">
              <a:lnSpc>
                <a:spcPct val="100000"/>
              </a:lnSpc>
              <a:spcAft>
                <a:spcPts val="1000"/>
              </a:spcAft>
              <a:buFont typeface="Arial"/>
              <a:buChar char="•"/>
            </a:pPr>
            <a:r>
              <a:rPr b="1" dirty="0" lang="en-US" sz="2000">
                <a:latin typeface="Times New Roman"/>
              </a:rPr>
              <a:t>Feature Extraction Module:</a:t>
            </a:r>
          </a:p>
          <a:p>
            <a:pPr algn="just" indent="-285750" lvl="1" marL="742950">
              <a:lnSpc>
                <a:spcPct val="100000"/>
              </a:lnSpc>
              <a:spcAft>
                <a:spcPts val="1000"/>
              </a:spcAft>
              <a:buFont typeface="Arial"/>
              <a:buChar char="•"/>
            </a:pPr>
            <a:r>
              <a:rPr b="0" dirty="0" lang="en-US" sz="1800">
                <a:latin typeface="Times New Roman"/>
              </a:rPr>
              <a:t>Contour technique for signal extraction</a:t>
            </a:r>
          </a:p>
          <a:p>
            <a:pPr algn="just" indent="-285750" lvl="1" marL="742950">
              <a:lnSpc>
                <a:spcPct val="100000"/>
              </a:lnSpc>
              <a:spcAft>
                <a:spcPts val="1000"/>
              </a:spcAft>
              <a:buFont typeface="Arial"/>
              <a:buChar char="•"/>
            </a:pPr>
            <a:r>
              <a:rPr b="0" dirty="0" lang="en-US" sz="1800">
                <a:latin typeface="Times New Roman"/>
              </a:rPr>
              <a:t>Conversion of waveform to one-dimensional signal</a:t>
            </a:r>
          </a:p>
          <a:p>
            <a:pPr algn="just" indent="-342900" marL="342900">
              <a:lnSpc>
                <a:spcPct val="100000"/>
              </a:lnSpc>
              <a:spcAft>
                <a:spcPts val="1000"/>
              </a:spcAft>
              <a:buFont typeface="Arial"/>
              <a:buChar char="•"/>
            </a:pPr>
            <a:r>
              <a:rPr b="1" dirty="0" lang="en-US" sz="2000">
                <a:latin typeface="Times New Roman"/>
              </a:rPr>
              <a:t>Data Engineering Module:</a:t>
            </a:r>
          </a:p>
          <a:p>
            <a:pPr algn="just" indent="-285750" lvl="1" marL="742950">
              <a:lnSpc>
                <a:spcPct val="100000"/>
              </a:lnSpc>
              <a:spcAft>
                <a:spcPts val="1000"/>
              </a:spcAft>
              <a:buFont typeface="Arial"/>
              <a:buChar char="•"/>
            </a:pPr>
            <a:r>
              <a:rPr b="0" dirty="0" lang="en-US" sz="1800">
                <a:latin typeface="Times New Roman"/>
              </a:rPr>
              <a:t>Scaling of signal values</a:t>
            </a:r>
          </a:p>
          <a:p>
            <a:pPr algn="just" indent="-285750" lvl="1" marL="742950">
              <a:lnSpc>
                <a:spcPct val="100000"/>
              </a:lnSpc>
              <a:spcAft>
                <a:spcPts val="1000"/>
              </a:spcAft>
              <a:buFont typeface="Arial"/>
              <a:buChar char="•"/>
            </a:pPr>
            <a:r>
              <a:rPr b="0" dirty="0" lang="en-US" sz="1800">
                <a:latin typeface="Times New Roman"/>
              </a:rPr>
              <a:t>CSV file creation for storing lead signal values and corresponding target labels</a:t>
            </a:r>
          </a:p>
          <a:p>
            <a:pPr algn="just" indent="-342900" marL="342900">
              <a:lnSpc>
                <a:spcPct val="100000"/>
              </a:lnSpc>
              <a:spcAft>
                <a:spcPts val="1000"/>
              </a:spcAft>
              <a:buFont typeface="Arial"/>
              <a:buChar char="•"/>
            </a:pPr>
            <a:r>
              <a:rPr b="1" dirty="0" lang="en-US" sz="2000">
                <a:latin typeface="Times New Roman"/>
              </a:rPr>
              <a:t>Model Development Module:</a:t>
            </a:r>
          </a:p>
          <a:p>
            <a:pPr algn="just" indent="-285750" lvl="1" marL="742950">
              <a:lnSpc>
                <a:spcPct val="100000"/>
              </a:lnSpc>
              <a:spcAft>
                <a:spcPts val="1000"/>
              </a:spcAft>
              <a:buFont typeface="Arial"/>
              <a:buChar char="•"/>
            </a:pPr>
            <a:r>
              <a:rPr b="0" dirty="0" lang="en-US" sz="1800">
                <a:latin typeface="Times New Roman"/>
              </a:rPr>
              <a:t>Training of machine learning models (e.g., decision trees, random forests, </a:t>
            </a:r>
            <a:r>
              <a:rPr b="0" dirty="0" err="1" lang="en-US" sz="1800">
                <a:latin typeface="Times New Roman"/>
              </a:rPr>
              <a:t>SVM</a:t>
            </a:r>
            <a:r>
              <a:rPr b="0" dirty="0" lang="en-US" sz="1800">
                <a:latin typeface="Times New Roman"/>
              </a:rPr>
              <a:t>, neural networks)</a:t>
            </a:r>
          </a:p>
          <a:p>
            <a:pPr algn="just" indent="-285750" lvl="1" marL="742950">
              <a:lnSpc>
                <a:spcPct val="100000"/>
              </a:lnSpc>
              <a:spcAft>
                <a:spcPts val="1000"/>
              </a:spcAft>
              <a:buFont typeface="Arial"/>
              <a:buChar char="•"/>
            </a:pPr>
            <a:r>
              <a:rPr b="0" dirty="0" lang="en-US" sz="1800">
                <a:latin typeface="Times New Roman"/>
              </a:rPr>
              <a:t>Ensemble technique implementation for model stacking</a:t>
            </a:r>
            <a:endParaRPr b="0" dirty="0" lang="en-US" sz="1800">
              <a:latin typeface="Times New Roman"/>
            </a:endParaRPr>
          </a:p>
        </p:txBody>
      </p:sp>
    </p:spTree>
    <p:extLst>
      <p:ext uri="{01D5095A-7D30-4798-99CF-88049D7CDB5A}">
        <p14:creationId xmlns:p14="http://schemas.microsoft.com/office/powerpoint/2010/main" val="1709487110768"/>
      </p:ext>
    </p:extLst>
  </p:cSld>
  <p:clrMapOvr>
    <a:masterClrMapping/>
  </p:clrMapOvr>
</p:sld>
</file>

<file path=ppt/slides/slide14.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2">
    <p:spTree>
      <p:nvGrpSpPr>
        <p:cNvPr id="1" name=""/>
        <p:cNvGrpSpPr/>
        <p:nvPr/>
      </p:nvGrpSpPr>
      <p:grpSpPr>
        <a:xfrm>
          <a:off x="0" y="0"/>
          <a:ext cx="0" cy="0"/>
          <a:chOff x="0" y="0"/>
          <a:chExt cx="0" cy="0"/>
        </a:xfrm>
      </p:grpSpPr>
      <p:sp>
        <p:nvSpPr>
          <p:cNvPr id="2" name="">
            <a:extLst>
              <a:ext uri="{75B30189-41DE-4C71-A8A6-DF198934BEE4}">
                <a16:creationId xmlns:a16="http://schemas.microsoft.com/office/drawing/2010/main" id="{4456640B-3CA7-4CD6-85E3-778D60482D8D}"/>
              </a:ext>
            </a:extLst>
          </p:cNvPr>
          <p:cNvSpPr txBox="1">
            <a:spLocks noGrp="true"/>
          </p:cNvSpPr>
          <p:nvPr/>
        </p:nvSpPr>
        <p:spPr>
          <a:xfrm rot="0">
            <a:off x="393696" y="1248594"/>
            <a:ext cx="11201400" cy="3988279"/>
          </a:xfrm>
          <a:prstGeom prst="rect">
            <a:avLst/>
          </a:prstGeom>
        </p:spPr>
        <p:txBody>
          <a:bodyPr rtlCol="0"/>
          <a:lstStyle/>
          <a:p>
            <a:pPr algn="just" indent="-342900" marL="571500">
              <a:lnSpc>
                <a:spcPct val="100000"/>
              </a:lnSpc>
              <a:buFont typeface="Arial"/>
              <a:buChar char="•"/>
            </a:pPr>
            <a:r>
              <a:rPr b="1" dirty="0" lang="en-US" sz="2000">
                <a:latin typeface="Times New Roman"/>
              </a:rPr>
              <a:t>Web Application Interface Module:</a:t>
            </a:r>
          </a:p>
          <a:p>
            <a:pPr algn="just" lvl="1">
              <a:lnSpc>
                <a:spcPct val="100000"/>
              </a:lnSpc>
            </a:pPr>
            <a:r>
              <a:rPr b="0" dirty="0" lang="en-US" sz="1800">
                <a:latin typeface="Times New Roman"/>
              </a:rPr>
              <a:t>User-friendly interface for uploading ECG images</a:t>
            </a:r>
          </a:p>
          <a:p>
            <a:pPr algn="just" lvl="1">
              <a:lnSpc>
                <a:spcPct val="100000"/>
              </a:lnSpc>
            </a:pPr>
            <a:r>
              <a:rPr b="0" dirty="0" lang="en-US" sz="1800">
                <a:latin typeface="Times New Roman"/>
              </a:rPr>
              <a:t>Integration with the preprocessing and model deployment modules</a:t>
            </a:r>
          </a:p>
          <a:p>
            <a:pPr algn="just" lvl="1">
              <a:lnSpc>
                <a:spcPct val="100000"/>
              </a:lnSpc>
            </a:pPr>
            <a:r>
              <a:rPr b="0" dirty="0" lang="en-US" sz="1800">
                <a:latin typeface="Times New Roman"/>
              </a:rPr>
              <a:t/>
            </a:r>
          </a:p>
          <a:p>
            <a:pPr algn="just" indent="-342900" marL="571500">
              <a:lnSpc>
                <a:spcPct val="100000"/>
              </a:lnSpc>
              <a:buFont typeface="Arial"/>
              <a:buChar char="•"/>
            </a:pPr>
            <a:r>
              <a:rPr b="1" dirty="0" lang="en-US" sz="2000">
                <a:latin typeface="Times New Roman"/>
              </a:rPr>
              <a:t>Model Deployment Module:</a:t>
            </a:r>
          </a:p>
          <a:p>
            <a:pPr algn="just" lvl="1">
              <a:lnSpc>
                <a:spcPct val="100000"/>
              </a:lnSpc>
            </a:pPr>
            <a:r>
              <a:rPr b="0" dirty="0" lang="en-US" sz="1800">
                <a:latin typeface="Times New Roman"/>
              </a:rPr>
              <a:t>Deployment of the trained machine learning model for real-time prediction</a:t>
            </a:r>
          </a:p>
          <a:p>
            <a:pPr algn="just" lvl="1">
              <a:lnSpc>
                <a:spcPct val="100000"/>
              </a:lnSpc>
            </a:pPr>
            <a:r>
              <a:rPr b="0" dirty="0" lang="en-US" sz="1800">
                <a:latin typeface="Times New Roman"/>
              </a:rPr>
              <a:t>Integration with the web application interface for seamless user experience</a:t>
            </a:r>
          </a:p>
          <a:p>
            <a:pPr algn="just" lvl="1">
              <a:lnSpc>
                <a:spcPct val="100000"/>
              </a:lnSpc>
            </a:pPr>
            <a:r>
              <a:rPr b="0" dirty="0" lang="en-US" sz="1800">
                <a:latin typeface="Times New Roman"/>
              </a:rPr>
              <a:t/>
            </a:r>
          </a:p>
          <a:p>
            <a:pPr algn="just" indent="-342900" marL="571500">
              <a:lnSpc>
                <a:spcPct val="100000"/>
              </a:lnSpc>
              <a:buFont typeface="Arial"/>
              <a:buChar char="•"/>
            </a:pPr>
            <a:r>
              <a:rPr b="1" dirty="0" lang="en-US" sz="2000">
                <a:latin typeface="Times New Roman"/>
              </a:rPr>
              <a:t>Evaluation and Results Module:</a:t>
            </a:r>
          </a:p>
          <a:p>
            <a:pPr algn="just" lvl="1">
              <a:lnSpc>
                <a:spcPct val="100000"/>
              </a:lnSpc>
            </a:pPr>
            <a:r>
              <a:rPr b="0" dirty="0" lang="en-US" sz="1800">
                <a:latin typeface="Times New Roman"/>
              </a:rPr>
              <a:t>Performance evaluation of the machine learning models using metrics like accuracy, precision, recall, and F1-score</a:t>
            </a:r>
          </a:p>
          <a:p>
            <a:pPr algn="just" lvl="1">
              <a:lnSpc>
                <a:spcPct val="100000"/>
              </a:lnSpc>
            </a:pPr>
            <a:r>
              <a:rPr b="0" dirty="0" lang="en-US" sz="1800">
                <a:latin typeface="Times New Roman"/>
              </a:rPr>
              <a:t>Presentation of results to stakeholders</a:t>
            </a:r>
            <a:endParaRPr b="0" dirty="0" lang="en-US" sz="1800">
              <a:latin typeface="Times New Roman"/>
            </a:endParaRPr>
          </a:p>
        </p:txBody>
      </p:sp>
    </p:spTree>
    <p:extLst>
      <p:ext uri="{8CCC59F7-8A64-4BAC-9A60-E34AAB196064}">
        <p14:creationId xmlns:p14="http://schemas.microsoft.com/office/powerpoint/2010/main" val="1709487110770"/>
      </p:ext>
    </p:extLst>
  </p:cSld>
  <p:clrMapOvr>
    <a:masterClrMapping/>
  </p:clrMapOvr>
</p:sld>
</file>

<file path=ppt/slides/slide15.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1">
    <p:spTree>
      <p:nvGrpSpPr>
        <p:cNvPr id="1" name=""/>
        <p:cNvGrpSpPr/>
        <p:nvPr/>
      </p:nvGrpSpPr>
      <p:grpSpPr>
        <a:xfrm>
          <a:off x="0" y="0"/>
          <a:ext cx="0" cy="0"/>
          <a:chOff x="0" y="0"/>
          <a:chExt cx="0" cy="0"/>
        </a:xfrm>
      </p:grpSpPr>
      <p:sp>
        <p:nvSpPr>
          <p:cNvPr id="2" name="Title 1">
            <a:extLst>
              <a:ext uri="{5B353C1E-FDE4-4B65-8641-41ADE5C13830}">
                <a16:creationId xmlns:a16="http://schemas.microsoft.com/office/drawing/2010/main" id="{13E55BF1-366B-4583-B1ED-2ABECD227A63}"/>
              </a:ext>
            </a:extLst>
          </p:cNvPr>
          <p:cNvSpPr>
            <a:spLocks noGrp="true"/>
          </p:cNvSpPr>
          <p:nvPr>
            <p:ph type="title"/>
          </p:nvPr>
        </p:nvSpPr>
        <p:spPr/>
        <p:txBody>
          <a:bodyPr rtlCol="0"/>
          <a:lstStyle/>
          <a:p>
            <a:pPr/>
            <a:r>
              <a:rPr dirty="0" err="1" lang="en-US">
                <a:latin typeface="Times New Roman"/>
              </a:rPr>
              <a:t>USECASE</a:t>
            </a:r>
            <a:r>
              <a:rPr dirty="0" lang="en-US">
                <a:latin typeface="Times New Roman"/>
              </a:rPr>
              <a:t> DIAGRAM</a:t>
            </a:r>
            <a:endParaRPr dirty="0" lang="en-US">
              <a:latin typeface="Times New Roman"/>
            </a:endParaRPr>
          </a:p>
        </p:txBody>
      </p:sp>
      <p:pic>
        <p:nvPicPr>
          <p:cNvPr id="3" name="Content Placeholder 4">
            <a:extLst>
              <a:ext uri="{4BC233BD-B0E1-4F7E-8E47-E21967EDF978}">
                <a16:creationId xmlns:a16="http://schemas.microsoft.com/office/drawing/2010/main" id="{09C8C5F3-62B4-4DA6-9919-23558B836C7C}"/>
              </a:ext>
            </a:extLst>
          </p:cNvPr>
          <p:cNvPicPr>
            <a:picLocks noChangeAspect="true" noGrp="true"/>
          </p:cNvPicPr>
          <p:nvPr>
            <p:ph idx="1"/>
          </p:nvPr>
        </p:nvPicPr>
        <p:blipFill>
          <a:blip r:embed="rId2"/>
          <a:srcRect b="-190003" l="0" r="0" t="-190003"/>
          <a:stretch>
            <a:fillRect/>
          </a:stretch>
        </p:blipFill>
        <p:spPr>
          <a:xfrm rot="0">
            <a:off x="816502" y="609800"/>
            <a:ext cx="10558996" cy="5649639"/>
          </a:xfrm>
          <a:prstGeom prst="rect">
            <a:avLst/>
          </a:prstGeom>
          <a:noFill/>
          <a:ln w="9525">
            <a:noFill/>
            <a:miter lim="800000"/>
          </a:ln>
        </p:spPr>
      </p:pic>
    </p:spTree>
    <p:extLst>
      <p:ext uri="{1F860362-BF36-49C0-AB6D-AACB27DDD42A}">
        <p14:creationId xmlns:p14="http://schemas.microsoft.com/office/powerpoint/2010/main" val="1709487110772"/>
      </p:ext>
    </p:extLst>
  </p:cSld>
  <p:clrMapOvr>
    <a:masterClrMapping/>
  </p:clrMapOvr>
</p:sld>
</file>

<file path=ppt/slides/slide16.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2">
    <p:spTree>
      <p:nvGrpSpPr>
        <p:cNvPr id="1" name=""/>
        <p:cNvGrpSpPr/>
        <p:nvPr/>
      </p:nvGrpSpPr>
      <p:grpSpPr>
        <a:xfrm>
          <a:off x="0" y="0"/>
          <a:ext cx="0" cy="0"/>
          <a:chOff x="0" y="0"/>
          <a:chExt cx="0" cy="0"/>
        </a:xfrm>
      </p:grpSpPr>
      <p:sp>
        <p:nvSpPr>
          <p:cNvPr id="2" name="Title 1">
            <a:extLst>
              <a:ext uri="{B776A057-BAE5-4B24-9E70-F6C07E873EE0}">
                <a16:creationId xmlns:a16="http://schemas.microsoft.com/office/drawing/2010/main" id="{BC3AD553-A76C-47B7-A354-917F1FF8C118}"/>
              </a:ext>
            </a:extLst>
          </p:cNvPr>
          <p:cNvSpPr>
            <a:spLocks noGrp="true"/>
          </p:cNvSpPr>
          <p:nvPr>
            <p:ph type="title"/>
          </p:nvPr>
        </p:nvSpPr>
        <p:spPr/>
        <p:txBody>
          <a:bodyPr rtlCol="0"/>
          <a:lstStyle/>
          <a:p>
            <a:pPr/>
            <a:r>
              <a:rPr dirty="0" lang="en-US">
                <a:latin typeface="Times New Roman"/>
              </a:rPr>
              <a:t>CLASS DIAGRAM</a:t>
            </a:r>
            <a:endParaRPr dirty="0" lang="en-US">
              <a:latin typeface="Times New Roman"/>
            </a:endParaRPr>
          </a:p>
        </p:txBody>
      </p:sp>
      <p:pic>
        <p:nvPicPr>
          <p:cNvPr id="3" name="Content Placeholder 4">
            <a:extLst>
              <a:ext uri="{36EA12A1-1BD2-4882-8743-2438673F0AB5}">
                <a16:creationId xmlns:a16="http://schemas.microsoft.com/office/drawing/2010/main" id="{3A7B5F44-1226-4793-B784-5380D74BAE4F}"/>
              </a:ext>
            </a:extLst>
          </p:cNvPr>
          <p:cNvPicPr>
            <a:picLocks noChangeAspect="true" noGrp="true"/>
          </p:cNvPicPr>
          <p:nvPr>
            <p:ph idx="1"/>
          </p:nvPr>
        </p:nvPicPr>
        <p:blipFill>
          <a:blip r:embed="rId2"/>
          <a:srcRect b="0" l="-117273" r="-117273" t="0"/>
          <a:stretch>
            <a:fillRect/>
          </a:stretch>
        </p:blipFill>
        <p:spPr>
          <a:xfrm rot="0">
            <a:off x="-211035" y="138112"/>
            <a:ext cx="13135861" cy="6138004"/>
          </a:xfrm>
          <a:prstGeom prst="rect">
            <a:avLst/>
          </a:prstGeom>
          <a:noFill/>
          <a:ln w="9525">
            <a:noFill/>
            <a:miter lim="800000"/>
          </a:ln>
        </p:spPr>
      </p:pic>
    </p:spTree>
    <p:extLst>
      <p:ext uri="{4D58C021-1323-45DA-9630-3DF31893C786}">
        <p14:creationId xmlns:p14="http://schemas.microsoft.com/office/powerpoint/2010/main" val="1709487110774"/>
      </p:ext>
    </p:extLst>
  </p:cSld>
  <p:clrMapOvr>
    <a:masterClrMapping/>
  </p:clrMapOvr>
</p:sld>
</file>

<file path=ppt/slides/slide17.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3">
    <p:spTree>
      <p:nvGrpSpPr>
        <p:cNvPr id="1" name=""/>
        <p:cNvGrpSpPr/>
        <p:nvPr/>
      </p:nvGrpSpPr>
      <p:grpSpPr>
        <a:xfrm>
          <a:off x="0" y="0"/>
          <a:ext cx="0" cy="0"/>
          <a:chOff x="0" y="0"/>
          <a:chExt cx="0" cy="0"/>
        </a:xfrm>
      </p:grpSpPr>
      <p:sp>
        <p:nvSpPr>
          <p:cNvPr id="2" name="Title 1">
            <a:extLst>
              <a:ext uri="{46123BD5-C662-46D5-A0DD-C47337EC1275}">
                <a16:creationId xmlns:a16="http://schemas.microsoft.com/office/drawing/2010/main" id="{CF9C86E8-31A6-4723-A12F-50ACA6435CF6}"/>
              </a:ext>
            </a:extLst>
          </p:cNvPr>
          <p:cNvSpPr>
            <a:spLocks noGrp="true"/>
          </p:cNvSpPr>
          <p:nvPr>
            <p:ph type="title"/>
          </p:nvPr>
        </p:nvSpPr>
        <p:spPr/>
        <p:txBody>
          <a:bodyPr rtlCol="0"/>
          <a:lstStyle/>
          <a:p>
            <a:pPr/>
            <a:r>
              <a:rPr dirty="0" lang="en-US">
                <a:latin typeface="Times New Roman"/>
              </a:rPr>
              <a:t>SEQUENCE</a:t>
            </a:r>
            <a:r>
              <a:rPr dirty="0" lang="en-US">
                <a:latin typeface="Times New Roman"/>
              </a:rPr>
              <a:t> DIAGRAM</a:t>
            </a:r>
            <a:endParaRPr dirty="0" lang="en-US">
              <a:latin typeface="Times New Roman"/>
            </a:endParaRPr>
          </a:p>
        </p:txBody>
      </p:sp>
      <p:pic>
        <p:nvPicPr>
          <p:cNvPr id="3" name="Content Placeholder 6">
            <a:extLst>
              <a:ext uri="{11320F57-BFED-4988-908A-2B2486ABCDAB}">
                <a16:creationId xmlns:a16="http://schemas.microsoft.com/office/drawing/2010/main" id="{8ABB242E-594C-44C7-9126-4941AD7DDC96}"/>
              </a:ext>
            </a:extLst>
          </p:cNvPr>
          <p:cNvPicPr>
            <a:picLocks noChangeAspect="true" noGrp="true"/>
          </p:cNvPicPr>
          <p:nvPr>
            <p:ph idx="1"/>
          </p:nvPr>
        </p:nvPicPr>
        <p:blipFill>
          <a:blip r:embed="rId2"/>
          <a:srcRect b="-19049" l="0" r="0" t="-19049"/>
          <a:stretch>
            <a:fillRect/>
          </a:stretch>
        </p:blipFill>
        <p:spPr>
          <a:xfrm rot="0">
            <a:off x="632660" y="1069086"/>
            <a:ext cx="10931957" cy="4883039"/>
          </a:xfrm>
          <a:prstGeom prst="rect">
            <a:avLst/>
          </a:prstGeom>
          <a:noFill/>
          <a:ln w="9525">
            <a:noFill/>
            <a:miter lim="800000"/>
          </a:ln>
        </p:spPr>
      </p:pic>
    </p:spTree>
    <p:extLst>
      <p:ext uri="{032B2D37-C443-4B81-B4F6-E96516C0C8B6}">
        <p14:creationId xmlns:p14="http://schemas.microsoft.com/office/powerpoint/2010/main" val="1709487110775"/>
      </p:ext>
    </p:extLst>
  </p:cSld>
  <p:clrMapOvr>
    <a:masterClrMapping/>
  </p:clrMapOvr>
</p:sld>
</file>

<file path=ppt/slides/slide18.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4">
    <p:spTree>
      <p:nvGrpSpPr>
        <p:cNvPr id="1" name=""/>
        <p:cNvGrpSpPr/>
        <p:nvPr/>
      </p:nvGrpSpPr>
      <p:grpSpPr>
        <a:xfrm>
          <a:off x="0" y="0"/>
          <a:ext cx="0" cy="0"/>
          <a:chOff x="0" y="0"/>
          <a:chExt cx="0" cy="0"/>
        </a:xfrm>
      </p:grpSpPr>
      <p:sp>
        <p:nvSpPr>
          <p:cNvPr id="2" name="Slide Number Placeholder 3">
            <a:extLst>
              <a:ext uri="{8A7CFE58-D566-4AB9-B7D7-81AC121AE1C6}">
                <a16:creationId xmlns:a16="http://schemas.microsoft.com/office/drawing/2010/main" id="{1A0C6046-5884-4016-8FA7-4606B59646E6}"/>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49B351C7-8739-458E-82E3-B1D87C0F135B}" type="slidenum"/>
            <a:endParaRPr b="1" dirty="0" lang="en-US" sz="1400">
              <a:solidFill>
                <a:srgbClr val="002060"/>
              </a:solidFill>
              <a:latin typeface="Bookman Old Style"/>
            </a:endParaRPr>
          </a:p>
        </p:txBody>
      </p:sp>
      <p:sp>
        <p:nvSpPr>
          <p:cNvPr id="3" name="Title 1">
            <a:extLst>
              <a:ext uri="{95CCCB64-51F5-4663-9BC7-2597AA084501}">
                <a16:creationId xmlns:a16="http://schemas.microsoft.com/office/drawing/2010/main" id="{0903583B-6D81-4AD4-9818-46FD762B84AD}"/>
              </a:ext>
            </a:extLst>
          </p:cNvPr>
          <p:cNvSpPr>
            <a:spLocks noGrp="true"/>
          </p:cNvSpPr>
          <p:nvPr>
            <p:ph type="title"/>
          </p:nvPr>
        </p:nvSpPr>
        <p:spPr>
          <a:xfrm rot="0">
            <a:off x="1128713" y="138112"/>
            <a:ext cx="9451975" cy="595312"/>
          </a:xfrm>
          <a:ln/>
        </p:spPr>
        <p:txBody>
          <a:bodyPr anchor="ctr" bIns="45720" lIns="91440" rIns="91440" rtlCol="0" tIns="45720" vert="horz" wrap="square"/>
          <a:lstStyle/>
          <a:p>
            <a:pPr/>
            <a:r>
              <a:rPr dirty="0" lang="en-US">
                <a:latin typeface="+mj-lt"/>
              </a:rPr>
              <a:t>RESULT </a:t>
            </a:r>
            <a:endParaRPr dirty="0" lang="en-US">
              <a:latin typeface="+mj-lt"/>
            </a:endParaRPr>
          </a:p>
        </p:txBody>
      </p:sp>
      <p:pic>
        <p:nvPicPr>
          <p:cNvPr id="4" name="">
            <a:extLst>
              <a:ext uri="{8008EF26-02CE-43CB-919D-3E40C4BA4E4A}">
                <a16:creationId xmlns:a16="http://schemas.microsoft.com/office/drawing/2010/main" id="{6F8243C0-7E1B-4D85-BB28-1CDFE06EB3DB}"/>
              </a:ext>
            </a:extLst>
          </p:cNvPr>
          <p:cNvPicPr>
            <a:picLocks noChangeAspect="true"/>
          </p:cNvPicPr>
          <p:nvPr/>
        </p:nvPicPr>
        <p:blipFill>
          <a:blip r:embed="rId2"/>
          <a:srcRect b="18320" l="29100" r="20740" t="17370"/>
          <a:stretch>
            <a:fillRect/>
          </a:stretch>
        </p:blipFill>
        <p:spPr>
          <a:xfrm flipH="false" flipV="false" rot="0">
            <a:off x="255603" y="1662388"/>
            <a:ext cx="4410808" cy="3534298"/>
          </a:xfrm>
          <a:prstGeom prst="rect">
            <a:avLst/>
          </a:prstGeom>
          <a:noFill/>
        </p:spPr>
      </p:pic>
      <p:pic>
        <p:nvPicPr>
          <p:cNvPr id="5" name="">
            <a:extLst>
              <a:ext uri="{56B0E25B-B425-412D-A1E2-5BE587150B6A}">
                <a16:creationId xmlns:a16="http://schemas.microsoft.com/office/drawing/2010/main" id="{BBE49D85-5BA4-4326-AFFC-7AA91E9C20DD}"/>
              </a:ext>
            </a:extLst>
          </p:cNvPr>
          <p:cNvPicPr>
            <a:picLocks noChangeAspect="true"/>
          </p:cNvPicPr>
          <p:nvPr/>
        </p:nvPicPr>
        <p:blipFill>
          <a:blip r:embed="rId3"/>
          <a:srcRect b="19600" l="28860" r="19850" t="16160"/>
          <a:stretch>
            <a:fillRect/>
          </a:stretch>
        </p:blipFill>
        <p:spPr>
          <a:xfrm flipH="false" flipV="false" rot="0">
            <a:off x="7084038" y="1685782"/>
            <a:ext cx="4454747" cy="3487512"/>
          </a:xfrm>
          <a:prstGeom prst="rect">
            <a:avLst/>
          </a:prstGeom>
          <a:noFill/>
        </p:spPr>
      </p:pic>
    </p:spTree>
    <p:extLst>
      <p:ext uri="{C0DF8E0D-8B21-4368-AD96-878200E0A0B3}">
        <p14:creationId xmlns:p14="http://schemas.microsoft.com/office/powerpoint/2010/main" val="1709487110777"/>
      </p:ext>
    </p:extLst>
  </p:cSld>
  <p:clrMapOvr>
    <a:masterClrMapping/>
  </p:clrMapOvr>
</p:sld>
</file>

<file path=ppt/slides/slide19.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4">
    <p:spTree>
      <p:nvGrpSpPr>
        <p:cNvPr id="1" name=""/>
        <p:cNvGrpSpPr/>
        <p:nvPr/>
      </p:nvGrpSpPr>
      <p:grpSpPr>
        <a:xfrm>
          <a:off x="0" y="0"/>
          <a:ext cx="0" cy="0"/>
          <a:chOff x="0" y="0"/>
          <a:chExt cx="0" cy="0"/>
        </a:xfrm>
      </p:grpSpPr>
      <p:sp>
        <p:nvSpPr>
          <p:cNvPr id="2" name="Slide Number Placeholder 3">
            <a:extLst>
              <a:ext uri="{9038FF1C-BC16-4EE3-94A8-EA03313058D4}">
                <a16:creationId xmlns:a16="http://schemas.microsoft.com/office/drawing/2010/main" id="{07791B92-9BEB-48B2-AC3A-47D1B93AEED0}"/>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86B7CD08-5094-4FB9-9A45-8A419C4A27F6}" type="slidenum"/>
            <a:endParaRPr b="1" dirty="0" lang="en-US" sz="1400">
              <a:solidFill>
                <a:srgbClr val="002060"/>
              </a:solidFill>
              <a:latin typeface="Bookman Old Style"/>
            </a:endParaRPr>
          </a:p>
        </p:txBody>
      </p:sp>
      <p:sp>
        <p:nvSpPr>
          <p:cNvPr id="3" name="Title 1">
            <a:extLst>
              <a:ext uri="{270225E8-FC51-4E27-A8D5-88094B359974}">
                <a16:creationId xmlns:a16="http://schemas.microsoft.com/office/drawing/2010/main" id="{4E85059B-14EC-42ED-8E4D-AE69BEB32E7D}"/>
              </a:ext>
            </a:extLst>
          </p:cNvPr>
          <p:cNvSpPr>
            <a:spLocks noGrp="true"/>
          </p:cNvSpPr>
          <p:nvPr>
            <p:ph type="title"/>
          </p:nvPr>
        </p:nvSpPr>
        <p:spPr>
          <a:xfrm rot="0">
            <a:off x="1128713" y="138112"/>
            <a:ext cx="9451975" cy="595312"/>
          </a:xfrm>
          <a:ln/>
        </p:spPr>
        <p:txBody>
          <a:bodyPr anchor="ctr" bIns="45720" lIns="91440" rIns="91440" rtlCol="0" tIns="45720" vert="horz" wrap="square"/>
          <a:lstStyle/>
          <a:p>
            <a:pPr/>
            <a:r>
              <a:rPr dirty="0" lang="en-US">
                <a:latin typeface="+mj-lt"/>
              </a:rPr>
              <a:t>RESULT</a:t>
            </a:r>
            <a:endParaRPr dirty="0" lang="en-US">
              <a:latin typeface="+mj-lt"/>
            </a:endParaRPr>
          </a:p>
        </p:txBody>
      </p:sp>
      <p:pic>
        <p:nvPicPr>
          <p:cNvPr id="4" name="">
            <a:extLst>
              <a:ext uri="{D998BC53-A120-46AF-8E60-FF56A9724C5F}">
                <a16:creationId xmlns:a16="http://schemas.microsoft.com/office/drawing/2010/main" id="{757D4B32-3878-4A9F-BF80-C505C4516C1C}"/>
              </a:ext>
            </a:extLst>
          </p:cNvPr>
          <p:cNvPicPr>
            <a:picLocks noChangeAspect="true"/>
          </p:cNvPicPr>
          <p:nvPr/>
        </p:nvPicPr>
        <p:blipFill>
          <a:blip r:embed="rId2"/>
          <a:srcRect b="19460" l="40370" r="32430" t="13530"/>
          <a:stretch>
            <a:fillRect/>
          </a:stretch>
        </p:blipFill>
        <p:spPr>
          <a:xfrm flipH="false" flipV="false" rot="0">
            <a:off x="650005" y="1253652"/>
            <a:ext cx="2983696" cy="4595578"/>
          </a:xfrm>
          <a:prstGeom prst="rect">
            <a:avLst/>
          </a:prstGeom>
          <a:noFill/>
        </p:spPr>
      </p:pic>
      <p:pic>
        <p:nvPicPr>
          <p:cNvPr id="5" name="">
            <a:extLst>
              <a:ext uri="{4BA83C60-9374-4233-A285-1C71F6D2D168}">
                <a16:creationId xmlns:a16="http://schemas.microsoft.com/office/drawing/2010/main" id="{C94CDA93-1C24-4B1F-8141-3BC00187202E}"/>
              </a:ext>
            </a:extLst>
          </p:cNvPr>
          <p:cNvPicPr>
            <a:picLocks noChangeAspect="true"/>
          </p:cNvPicPr>
          <p:nvPr/>
        </p:nvPicPr>
        <p:blipFill>
          <a:blip r:embed="rId3"/>
          <a:srcRect b="19460" l="40220" r="32750" t="13780"/>
          <a:stretch>
            <a:fillRect/>
          </a:stretch>
        </p:blipFill>
        <p:spPr>
          <a:xfrm flipH="false" flipV="false" rot="0">
            <a:off x="4456785" y="1262224"/>
            <a:ext cx="2966548" cy="4578430"/>
          </a:xfrm>
          <a:prstGeom prst="rect">
            <a:avLst/>
          </a:prstGeom>
          <a:noFill/>
        </p:spPr>
      </p:pic>
      <p:pic>
        <p:nvPicPr>
          <p:cNvPr id="6" name="">
            <a:extLst>
              <a:ext uri="{24FE541B-5D5C-4997-820D-09639D7F344A}">
                <a16:creationId xmlns:a16="http://schemas.microsoft.com/office/drawing/2010/main" id="{B004DF35-05E5-4DAC-9864-99AAC2318AC0}"/>
              </a:ext>
            </a:extLst>
          </p:cNvPr>
          <p:cNvPicPr>
            <a:picLocks noChangeAspect="true"/>
          </p:cNvPicPr>
          <p:nvPr/>
        </p:nvPicPr>
        <p:blipFill>
          <a:blip r:embed="rId4"/>
          <a:srcRect b="19210" l="39280" r="31960" t="14780"/>
          <a:stretch>
            <a:fillRect/>
          </a:stretch>
        </p:blipFill>
        <p:spPr>
          <a:xfrm flipH="false" flipV="false" rot="0">
            <a:off x="8404613" y="1166041"/>
            <a:ext cx="3155173" cy="4526987"/>
          </a:xfrm>
          <a:prstGeom prst="rect">
            <a:avLst/>
          </a:prstGeom>
          <a:noFill/>
        </p:spPr>
      </p:pic>
    </p:spTree>
    <p:extLst>
      <p:ext uri="{E50587FB-E54F-4561-983F-D3E338305F33}">
        <p14:creationId xmlns:p14="http://schemas.microsoft.com/office/powerpoint/2010/main" val="1709487110779"/>
      </p:ext>
    </p:extLst>
  </p:cSld>
  <p:clrMapOvr>
    <a:masterClrMapping/>
  </p:clrMapOvr>
</p:sld>
</file>

<file path=ppt/slides/slide2.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
    <p:spTree>
      <p:nvGrpSpPr>
        <p:cNvPr id="1" name=""/>
        <p:cNvGrpSpPr/>
        <p:nvPr/>
      </p:nvGrpSpPr>
      <p:grpSpPr>
        <a:xfrm>
          <a:off x="0" y="0"/>
          <a:ext cx="0" cy="0"/>
          <a:chOff x="0" y="0"/>
          <a:chExt cx="0" cy="0"/>
        </a:xfrm>
      </p:grpSpPr>
      <p:sp>
        <p:nvSpPr>
          <p:cNvPr id="2" name="Slide Number Placeholder 3">
            <a:extLst>
              <a:ext uri="{A5794E06-36CA-4C8A-935D-43C6AFAD0930}">
                <a16:creationId xmlns:a16="http://schemas.microsoft.com/office/drawing/2010/main" id="{77A2E949-410D-4AD8-847A-49B81943B968}"/>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CB9F7E71-24F1-4348-BE0E-B098D5F6A28F}" type="slidenum"/>
            <a:endParaRPr b="1" dirty="0" lang="en-US" sz="1400">
              <a:solidFill>
                <a:srgbClr val="002060"/>
              </a:solidFill>
              <a:latin typeface="Bookman Old Style"/>
            </a:endParaRPr>
          </a:p>
        </p:txBody>
      </p:sp>
      <p:sp>
        <p:nvSpPr>
          <p:cNvPr id="3" name="Title 1">
            <a:extLst>
              <a:ext uri="{B41516D5-2CE8-4D30-922F-A9EABC94459B}">
                <a16:creationId xmlns:a16="http://schemas.microsoft.com/office/drawing/2010/main" id="{340BABF0-2BCE-46D8-9CB8-2045C98B075B}"/>
              </a:ext>
            </a:extLst>
          </p:cNvPr>
          <p:cNvSpPr>
            <a:spLocks noGrp="true"/>
          </p:cNvSpPr>
          <p:nvPr>
            <p:ph type="title"/>
          </p:nvPr>
        </p:nvSpPr>
        <p:spPr>
          <a:ln/>
        </p:spPr>
        <p:txBody>
          <a:bodyPr anchor="ctr" bIns="45720" lIns="91440" rIns="91440" rtlCol="0" tIns="45720" vert="horz" wrap="square"/>
          <a:lstStyle/>
          <a:p>
            <a:pPr/>
            <a:r>
              <a:rPr dirty="0" lang="en-US">
                <a:latin typeface="+mj-lt"/>
              </a:rPr>
              <a:t>Team Details</a:t>
            </a:r>
            <a:endParaRPr dirty="0" lang="en-US">
              <a:latin typeface="+mj-lt"/>
            </a:endParaRPr>
          </a:p>
        </p:txBody>
      </p:sp>
      <p:pic>
        <p:nvPicPr>
          <p:cNvPr id="4" name="Picture Placeholder 75">
            <a:extLst>
              <a:ext uri="{76722738-AC42-417F-9E47-C212BDE36564}">
                <a16:creationId xmlns:a16="http://schemas.microsoft.com/office/drawing/2010/main" id="{C54F1062-5154-47CB-90D0-8468F0EC2B37}"/>
              </a:ext>
            </a:extLst>
          </p:cNvPr>
          <p:cNvPicPr>
            <a:picLocks noChangeAspect="true"/>
          </p:cNvPicPr>
          <p:nvPr/>
        </p:nvPicPr>
        <p:blipFill>
          <a:blip r:embed="rId2"/>
          <a:stretch>
            <a:fillRect/>
          </a:stretch>
        </p:blipFill>
        <p:spPr>
          <a:xfrm rot="0">
            <a:off x="811213" y="1957388"/>
            <a:ext cx="1435099" cy="1471612"/>
          </a:xfrm>
          <a:prstGeom prst="rect">
            <a:avLst/>
          </a:prstGeom>
          <a:noFill/>
          <a:ln w="9525">
            <a:noFill/>
          </a:ln>
        </p:spPr>
      </p:pic>
      <p:pic>
        <p:nvPicPr>
          <p:cNvPr descr="A child in a blue shirt&#10;&#10;Description automatically generated" id="5" name="Picture 2">
            <a:extLst>
              <a:ext uri="{7E3949B8-FF5D-4297-AB18-823231212745}">
                <a16:creationId xmlns:a16="http://schemas.microsoft.com/office/drawing/2010/main" id="{CDBE741C-C550-4373-A362-D36B2ED021EC}"/>
              </a:ext>
            </a:extLst>
          </p:cNvPr>
          <p:cNvPicPr>
            <a:picLocks noChangeAspect="true"/>
          </p:cNvPicPr>
          <p:nvPr/>
        </p:nvPicPr>
        <p:blipFill>
          <a:blip r:embed="rId3"/>
          <a:srcRect b="20720" l="1110" r="-1110" t="5450"/>
          <a:stretch>
            <a:fillRect/>
          </a:stretch>
        </p:blipFill>
        <p:spPr>
          <a:xfrm rot="0">
            <a:off x="814388" y="1958975"/>
            <a:ext cx="1531937" cy="1473200"/>
          </a:xfrm>
          <a:prstGeom prst="rect">
            <a:avLst/>
          </a:prstGeom>
          <a:noFill/>
          <a:ln w="9525">
            <a:noFill/>
          </a:ln>
        </p:spPr>
      </p:pic>
      <p:sp>
        <p:nvSpPr>
          <p:cNvPr id="6" name="TextBox 2">
            <a:extLst>
              <a:ext uri="{D2C6EF03-743A-4C7F-AAC5-6A90EEA1E00C}">
                <a16:creationId xmlns:a16="http://schemas.microsoft.com/office/drawing/2010/main" id="{01E4D426-6C6B-42A3-903A-A3350EB0282C}"/>
              </a:ext>
            </a:extLst>
          </p:cNvPr>
          <p:cNvSpPr txBox="1"/>
          <p:nvPr/>
        </p:nvSpPr>
        <p:spPr>
          <a:xfrm rot="0">
            <a:off x="2360613" y="1962150"/>
            <a:ext cx="3867150" cy="430213"/>
          </a:xfrm>
          <a:prstGeom prst="rect">
            <a:avLst/>
          </a:prstGeom>
          <a:noFill/>
          <a:ln w="9525">
            <a:noFill/>
          </a:ln>
        </p:spPr>
        <p:txBody>
          <a:bodyPr anchor="t" rtlCol="0">
            <a:spAutoFit/>
          </a:bodyPr>
          <a:lstStyle/>
          <a:p>
            <a:pPr/>
            <a:r>
              <a:rPr dirty="0" lang="en-US" sz="2200">
                <a:solidFill>
                  <a:srgbClr val="1f4e79"/>
                </a:solidFill>
                <a:latin typeface="Times New Roman"/>
              </a:rPr>
              <a:t>Pentamalla</a:t>
            </a:r>
            <a:r>
              <a:rPr dirty="0" lang="en-US" sz="2200">
                <a:solidFill>
                  <a:srgbClr val="1f4e79"/>
                </a:solidFill>
                <a:latin typeface="Times New Roman"/>
              </a:rPr>
              <a:t> </a:t>
            </a:r>
            <a:r>
              <a:rPr dirty="0" err="1" lang="en-US" sz="2200">
                <a:solidFill>
                  <a:srgbClr val="1f4e79"/>
                </a:solidFill>
                <a:latin typeface="Times New Roman"/>
              </a:rPr>
              <a:t>Hariharan</a:t>
            </a:r>
            <a:endParaRPr dirty="0" err="1" lang="en-US" sz="2200">
              <a:solidFill>
                <a:srgbClr val="1f4e79"/>
              </a:solidFill>
              <a:latin typeface="Times New Roman"/>
            </a:endParaRPr>
          </a:p>
        </p:txBody>
      </p:sp>
      <p:sp>
        <p:nvSpPr>
          <p:cNvPr id="7" name="TextBox 3">
            <a:extLst>
              <a:ext uri="{0D9F9424-5CD6-4A21-961D-EE6280B3CE1B}">
                <a16:creationId xmlns:a16="http://schemas.microsoft.com/office/drawing/2010/main" id="{246B6A2E-E413-4510-B139-0C49F0611E52}"/>
              </a:ext>
            </a:extLst>
          </p:cNvPr>
          <p:cNvSpPr txBox="1"/>
          <p:nvPr/>
        </p:nvSpPr>
        <p:spPr>
          <a:xfrm rot="0">
            <a:off x="2368549" y="2392363"/>
            <a:ext cx="4305300" cy="1014411"/>
          </a:xfrm>
          <a:prstGeom prst="rect">
            <a:avLst/>
          </a:prstGeom>
          <a:noFill/>
          <a:ln w="9525">
            <a:noFill/>
          </a:ln>
        </p:spPr>
        <p:txBody>
          <a:bodyPr anchor="t" rtlCol="0">
            <a:spAutoFit/>
          </a:bodyPr>
          <a:lstStyle/>
          <a:p>
            <a:pPr/>
            <a:r>
              <a:rPr dirty="0" lang="en-US" sz="2000">
                <a:latin typeface="Times New Roman"/>
              </a:rPr>
              <a:t>College: St.Peter,s Engineering college</a:t>
            </a:r>
          </a:p>
          <a:p>
            <a:pPr/>
            <a:r>
              <a:rPr dirty="0" lang="en-US" sz="2000">
                <a:latin typeface="Times New Roman"/>
              </a:rPr>
              <a:t>Stream: </a:t>
            </a:r>
            <a:r>
              <a:rPr dirty="0" err="1" lang="en-US" sz="2000">
                <a:latin typeface="Times New Roman"/>
              </a:rPr>
              <a:t>CSE</a:t>
            </a:r>
          </a:p>
          <a:p>
            <a:pPr/>
            <a:r>
              <a:rPr dirty="0" lang="en-US" sz="2000">
                <a:latin typeface="Times New Roman"/>
              </a:rPr>
              <a:t>Year of graduation:2024</a:t>
            </a:r>
            <a:endParaRPr dirty="0" lang="en-US" sz="2000">
              <a:latin typeface="Times New Roman"/>
            </a:endParaRPr>
          </a:p>
        </p:txBody>
      </p:sp>
      <p:pic>
        <p:nvPicPr>
          <p:cNvPr descr="C:\Users\USER\Downloads\WhatsApp Image 2023-07-30 at 7.16.58 PM.jpeg" id="8" name="Picture 5">
            <a:extLst>
              <a:ext uri="{C158CA88-C443-49A8-ACF7-D6E5E3EE4C2E}">
                <a16:creationId xmlns:a16="http://schemas.microsoft.com/office/drawing/2010/main" id="{E0274806-23AE-4C5C-AC16-7EFDCDF28304}"/>
              </a:ext>
            </a:extLst>
          </p:cNvPr>
          <p:cNvPicPr>
            <a:picLocks noChangeAspect="true"/>
          </p:cNvPicPr>
          <p:nvPr/>
        </p:nvPicPr>
        <p:blipFill>
          <a:blip r:embed="rId4"/>
          <a:srcRect b="2550" l="10080" r="0" t="21940"/>
          <a:stretch>
            <a:fillRect/>
          </a:stretch>
        </p:blipFill>
        <p:spPr>
          <a:xfrm rot="0">
            <a:off x="713193" y="4184647"/>
            <a:ext cx="1631146" cy="1470021"/>
          </a:xfrm>
          <a:prstGeom prst="rect">
            <a:avLst/>
          </a:prstGeom>
          <a:noFill/>
          <a:ln w="9525">
            <a:noFill/>
          </a:ln>
        </p:spPr>
      </p:pic>
      <p:sp>
        <p:nvSpPr>
          <p:cNvPr id="9" name="TextBox 5">
            <a:extLst>
              <a:ext uri="{BF967CF0-3CF2-484F-90A2-2D9D64B88BF1}">
                <a16:creationId xmlns:a16="http://schemas.microsoft.com/office/drawing/2010/main" id="{2509191A-9281-4E43-BCFB-F072F79C2250}"/>
              </a:ext>
            </a:extLst>
          </p:cNvPr>
          <p:cNvSpPr txBox="1"/>
          <p:nvPr/>
        </p:nvSpPr>
        <p:spPr>
          <a:xfrm rot="0">
            <a:off x="2368549" y="4184649"/>
            <a:ext cx="2727324" cy="430213"/>
          </a:xfrm>
          <a:prstGeom prst="rect">
            <a:avLst/>
          </a:prstGeom>
          <a:noFill/>
          <a:ln w="9525">
            <a:noFill/>
          </a:ln>
        </p:spPr>
        <p:txBody>
          <a:bodyPr anchor="t" rtlCol="0">
            <a:spAutoFit/>
          </a:bodyPr>
          <a:lstStyle/>
          <a:p>
            <a:pPr/>
            <a:r>
              <a:rPr dirty="0" lang="en-US" sz="2200">
                <a:solidFill>
                  <a:srgbClr val="1f4e79"/>
                </a:solidFill>
                <a:latin typeface="Times New Roman"/>
              </a:rPr>
              <a:t>K</a:t>
            </a:r>
            <a:r>
              <a:rPr dirty="0" lang="en-US" sz="2200">
                <a:solidFill>
                  <a:srgbClr val="1f4e79"/>
                </a:solidFill>
                <a:latin typeface="Times New Roman"/>
              </a:rPr>
              <a:t>.</a:t>
            </a:r>
            <a:r>
              <a:rPr dirty="0" err="1" lang="en-US" sz="2200">
                <a:solidFill>
                  <a:srgbClr val="1f4e79"/>
                </a:solidFill>
                <a:latin typeface="Times New Roman"/>
              </a:rPr>
              <a:t>Shanmukh</a:t>
            </a:r>
            <a:endParaRPr dirty="0" err="1" lang="en-US" sz="2200">
              <a:solidFill>
                <a:srgbClr val="1f4e79"/>
              </a:solidFill>
              <a:latin typeface="Times New Roman"/>
            </a:endParaRPr>
          </a:p>
        </p:txBody>
      </p:sp>
      <p:pic>
        <p:nvPicPr>
          <p:cNvPr descr="A person with dark hair wearing a blue shirt&#10;&#10;Description automatically generated" id="10" name="Picture 7">
            <a:extLst>
              <a:ext uri="{E069F970-E378-445B-A204-AEF337B88994}">
                <a16:creationId xmlns:a16="http://schemas.microsoft.com/office/drawing/2010/main" id="{E6E067D0-732E-4C8C-87E0-90043AC62D8D}"/>
              </a:ext>
            </a:extLst>
          </p:cNvPr>
          <p:cNvPicPr>
            <a:picLocks noChangeAspect="true"/>
          </p:cNvPicPr>
          <p:nvPr/>
        </p:nvPicPr>
        <p:blipFill>
          <a:blip r:embed="rId5"/>
          <a:srcRect b="41250" l="22570" r="50960" t="29150"/>
          <a:stretch>
            <a:fillRect/>
          </a:stretch>
        </p:blipFill>
        <p:spPr>
          <a:xfrm rot="16200000">
            <a:off x="6574974" y="2104720"/>
            <a:ext cx="1403289" cy="1176956"/>
          </a:xfrm>
          <a:prstGeom prst="rect">
            <a:avLst/>
          </a:prstGeom>
          <a:noFill/>
          <a:ln w="9525">
            <a:noFill/>
          </a:ln>
        </p:spPr>
      </p:pic>
      <p:sp>
        <p:nvSpPr>
          <p:cNvPr id="11" name="TextBox 7">
            <a:extLst>
              <a:ext uri="{1D7B4238-91AB-48CD-9E04-CF7AEA10532B}">
                <a16:creationId xmlns:a16="http://schemas.microsoft.com/office/drawing/2010/main" id="{D1670D66-3FF8-416D-B731-769F296DF641}"/>
              </a:ext>
            </a:extLst>
          </p:cNvPr>
          <p:cNvSpPr txBox="1"/>
          <p:nvPr/>
        </p:nvSpPr>
        <p:spPr>
          <a:xfrm rot="0">
            <a:off x="8034338" y="1982788"/>
            <a:ext cx="3319462" cy="430212"/>
          </a:xfrm>
          <a:prstGeom prst="rect">
            <a:avLst/>
          </a:prstGeom>
          <a:noFill/>
          <a:ln w="9525">
            <a:noFill/>
          </a:ln>
        </p:spPr>
        <p:txBody>
          <a:bodyPr anchor="t" rtlCol="0">
            <a:spAutoFit/>
          </a:bodyPr>
          <a:lstStyle/>
          <a:p>
            <a:pPr/>
            <a:r>
              <a:rPr dirty="0" lang="en-US" sz="2200">
                <a:solidFill>
                  <a:srgbClr val="1f4e79"/>
                </a:solidFill>
                <a:latin typeface="Times New Roman"/>
              </a:rPr>
              <a:t>Tammineni</a:t>
            </a:r>
            <a:r>
              <a:rPr dirty="0" lang="en-US" sz="2200">
                <a:solidFill>
                  <a:srgbClr val="1f4e79"/>
                </a:solidFill>
                <a:latin typeface="Times New Roman"/>
              </a:rPr>
              <a:t> Bhavyasree</a:t>
            </a:r>
            <a:endParaRPr dirty="0" lang="en-US" sz="2200">
              <a:solidFill>
                <a:srgbClr val="1f4e79"/>
              </a:solidFill>
              <a:latin typeface="Times New Roman"/>
            </a:endParaRPr>
          </a:p>
        </p:txBody>
      </p:sp>
      <p:sp>
        <p:nvSpPr>
          <p:cNvPr id="12" name="TextBox 8">
            <a:extLst>
              <a:ext uri="{7888B67D-6F74-43BE-B176-A194DC508AF3}">
                <a16:creationId xmlns:a16="http://schemas.microsoft.com/office/drawing/2010/main" id="{79B9D8A5-1D0A-421E-A7DA-AB85BB9C991C}"/>
              </a:ext>
            </a:extLst>
          </p:cNvPr>
          <p:cNvSpPr txBox="1"/>
          <p:nvPr/>
        </p:nvSpPr>
        <p:spPr>
          <a:xfrm rot="0">
            <a:off x="8121650" y="2392363"/>
            <a:ext cx="4070349" cy="1005611"/>
          </a:xfrm>
          <a:prstGeom prst="rect">
            <a:avLst/>
          </a:prstGeom>
          <a:noFill/>
          <a:ln w="9525">
            <a:noFill/>
          </a:ln>
        </p:spPr>
        <p:txBody>
          <a:bodyPr anchor="t" rtlCol="0" wrap="square">
            <a:spAutoFit/>
          </a:bodyPr>
          <a:lstStyle/>
          <a:p>
            <a:pPr/>
            <a:r>
              <a:rPr dirty="0" lang="en-US" sz="2000">
                <a:latin typeface="Times New Roman"/>
              </a:rPr>
              <a:t>College:St.Peters Engineering college</a:t>
            </a:r>
          </a:p>
          <a:p>
            <a:pPr/>
            <a:r>
              <a:rPr dirty="0" lang="en-US" sz="2000">
                <a:latin typeface="Times New Roman"/>
              </a:rPr>
              <a:t>Stream: </a:t>
            </a:r>
            <a:r>
              <a:rPr dirty="0" err="1" lang="en-US" sz="2000">
                <a:latin typeface="Times New Roman"/>
              </a:rPr>
              <a:t>CSE</a:t>
            </a:r>
          </a:p>
          <a:p>
            <a:pPr/>
            <a:r>
              <a:rPr dirty="0" lang="en-US" sz="2000">
                <a:latin typeface="Times New Roman"/>
              </a:rPr>
              <a:t>Year of graduation:2024</a:t>
            </a:r>
            <a:endParaRPr dirty="0" lang="en-US" sz="2000">
              <a:latin typeface="Times New Roman"/>
            </a:endParaRPr>
          </a:p>
        </p:txBody>
      </p:sp>
      <p:sp>
        <p:nvSpPr>
          <p:cNvPr id="13" name="TextBox 1">
            <a:extLst>
              <a:ext uri="{B1665A11-5F7E-4BE7-970E-9862B5D64F99}">
                <a16:creationId xmlns:a16="http://schemas.microsoft.com/office/drawing/2010/main" id="{18D91CF1-1789-4296-A4F6-6107257FAA8F}"/>
              </a:ext>
            </a:extLst>
          </p:cNvPr>
          <p:cNvSpPr txBox="1"/>
          <p:nvPr/>
        </p:nvSpPr>
        <p:spPr>
          <a:xfrm rot="0">
            <a:off x="8248650" y="4813299"/>
            <a:ext cx="3590925" cy="914199"/>
          </a:xfrm>
          <a:prstGeom prst="rect">
            <a:avLst/>
          </a:prstGeom>
          <a:noFill/>
          <a:ln w="9525">
            <a:noFill/>
          </a:ln>
        </p:spPr>
        <p:txBody>
          <a:bodyPr anchor="t" rtlCol="0" wrap="square">
            <a:spAutoFit/>
          </a:bodyPr>
          <a:lstStyle/>
          <a:p>
            <a:pPr algn="ctr"/>
            <a:r>
              <a:rPr b="1" dirty="0" lang="en-IN">
                <a:solidFill>
                  <a:srgbClr val="1f4e79"/>
                </a:solidFill>
                <a:latin typeface="Times New Roman"/>
              </a:rPr>
              <a:t>Under the Guidance of </a:t>
            </a:r>
            <a:r>
              <a:rPr b="1" dirty="0" lang="en-IN">
                <a:latin typeface="Times New Roman"/>
              </a:rPr>
              <a:t>:</a:t>
            </a:r>
          </a:p>
          <a:p>
            <a:pPr algn="ctr"/>
            <a:r>
              <a:rPr dirty="0" lang="en-US">
                <a:latin typeface="Times New Roman"/>
              </a:rPr>
              <a:t>Dr.V.Vaitheeshwaran</a:t>
            </a:r>
          </a:p>
          <a:p>
            <a:pPr algn="ctr"/>
            <a:r>
              <a:rPr dirty="0" lang="en-US">
                <a:latin typeface="Times New Roman"/>
              </a:rPr>
              <a:t>Assosiate professor</a:t>
            </a:r>
            <a:endParaRPr dirty="0" lang="en-US">
              <a:latin typeface="Times New Roman"/>
            </a:endParaRPr>
          </a:p>
        </p:txBody>
      </p:sp>
      <p:sp>
        <p:nvSpPr>
          <p:cNvPr id="14" name="Text Box 3">
            <a:extLst>
              <a:ext uri="{CB96E9B0-AFA7-44F6-B642-41AEB809EE2D}">
                <a16:creationId xmlns:a16="http://schemas.microsoft.com/office/drawing/2010/main" id="{605697A8-81D2-4666-9675-228922B56635}"/>
              </a:ext>
            </a:extLst>
          </p:cNvPr>
          <p:cNvSpPr txBox="1"/>
          <p:nvPr/>
        </p:nvSpPr>
        <p:spPr>
          <a:xfrm rot="0">
            <a:off x="2435224" y="4614863"/>
            <a:ext cx="4171950" cy="1310335"/>
          </a:xfrm>
          <a:prstGeom prst="rect">
            <a:avLst/>
          </a:prstGeom>
          <a:noFill/>
          <a:ln w="9525">
            <a:noFill/>
          </a:ln>
        </p:spPr>
        <p:txBody>
          <a:bodyPr anchor="t" rtlCol="0" wrap="square">
            <a:spAutoFit/>
          </a:bodyPr>
          <a:lstStyle/>
          <a:p>
            <a:pPr/>
            <a:r>
              <a:rPr dirty="0" lang="en-US" sz="2000">
                <a:latin typeface="Times New Roman"/>
              </a:rPr>
              <a:t>College:St.Peter's Engineering College</a:t>
            </a:r>
          </a:p>
          <a:p>
            <a:pPr/>
            <a:r>
              <a:rPr dirty="0" lang="en-US" sz="2000">
                <a:latin typeface="Times New Roman"/>
              </a:rPr>
              <a:t>Stream: </a:t>
            </a:r>
            <a:r>
              <a:rPr dirty="0" err="1" lang="en-US" sz="2000">
                <a:latin typeface="Times New Roman"/>
              </a:rPr>
              <a:t>CSE</a:t>
            </a:r>
          </a:p>
          <a:p>
            <a:pPr/>
            <a:r>
              <a:rPr dirty="0" lang="en-US" sz="2000">
                <a:latin typeface="Times New Roman"/>
              </a:rPr>
              <a:t>Year of graduation:2024</a:t>
            </a:r>
          </a:p>
          <a:p>
            <a:pPr/>
            <a:r>
              <a:rPr dirty="0" lang="en-US" sz="2000">
                <a:latin typeface="Bookman Old Style"/>
              </a:rPr>
              <a:t/>
            </a:r>
            <a:endParaRPr dirty="0" lang="en-US" sz="2000">
              <a:latin typeface="Bookman Old Style"/>
            </a:endParaRPr>
          </a:p>
        </p:txBody>
      </p:sp>
    </p:spTree>
    <p:extLst>
      <p:ext uri="{225BEA7D-3307-4BF1-B399-611757B58C3C}">
        <p14:creationId xmlns:p14="http://schemas.microsoft.com/office/powerpoint/2010/main" val="1709487110744"/>
      </p:ext>
    </p:extLst>
  </p:cSld>
  <p:clrMapOvr>
    <a:masterClrMapping/>
  </p:clrMapOvr>
</p:sld>
</file>

<file path=ppt/slides/slide20.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4">
    <p:spTree>
      <p:nvGrpSpPr>
        <p:cNvPr id="1" name=""/>
        <p:cNvGrpSpPr/>
        <p:nvPr/>
      </p:nvGrpSpPr>
      <p:grpSpPr>
        <a:xfrm>
          <a:off x="0" y="0"/>
          <a:ext cx="0" cy="0"/>
          <a:chOff x="0" y="0"/>
          <a:chExt cx="0" cy="0"/>
        </a:xfrm>
      </p:grpSpPr>
      <p:sp>
        <p:nvSpPr>
          <p:cNvPr id="2" name="Slide Number Placeholder 3">
            <a:extLst>
              <a:ext uri="{5482EBDB-A095-4C17-BD19-56C373E78F54}">
                <a16:creationId xmlns:a16="http://schemas.microsoft.com/office/drawing/2010/main" id="{9EAA6511-DAB9-4C97-AEB9-CE8A8D40B854}"/>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B18D6E6A-F821-4DDB-9501-ADB6D5F101F6}" type="slidenum"/>
            <a:endParaRPr b="1" dirty="0" lang="en-US" sz="1400">
              <a:solidFill>
                <a:srgbClr val="002060"/>
              </a:solidFill>
              <a:latin typeface="Bookman Old Style"/>
            </a:endParaRPr>
          </a:p>
        </p:txBody>
      </p:sp>
      <p:sp>
        <p:nvSpPr>
          <p:cNvPr id="3" name="Title 1">
            <a:extLst>
              <a:ext uri="{5F850750-455E-465D-B442-1DEDEDFB7BFC}">
                <a16:creationId xmlns:a16="http://schemas.microsoft.com/office/drawing/2010/main" id="{19C8AE1F-326D-4616-BF65-4519BD047253}"/>
              </a:ext>
            </a:extLst>
          </p:cNvPr>
          <p:cNvSpPr>
            <a:spLocks noGrp="true"/>
          </p:cNvSpPr>
          <p:nvPr>
            <p:ph type="title"/>
          </p:nvPr>
        </p:nvSpPr>
        <p:spPr>
          <a:xfrm rot="0">
            <a:off x="1128713" y="138112"/>
            <a:ext cx="9451975" cy="595312"/>
          </a:xfrm>
          <a:ln/>
        </p:spPr>
        <p:txBody>
          <a:bodyPr anchor="ctr" bIns="45720" lIns="91440" rIns="91440" rtlCol="0" tIns="45720" vert="horz" wrap="square"/>
          <a:lstStyle/>
          <a:p>
            <a:pPr/>
            <a:r>
              <a:rPr dirty="0" lang="en-US">
                <a:latin typeface="+mj-lt"/>
              </a:rPr>
              <a:t>Queries? </a:t>
            </a:r>
            <a:endParaRPr dirty="0" lang="en-US">
              <a:latin typeface="+mj-lt"/>
            </a:endParaRPr>
          </a:p>
        </p:txBody>
      </p:sp>
      <p:pic>
        <p:nvPicPr>
          <p:cNvPr descr="Q Images – Browse 176,087 Stock Photos, Vectors, and Video ..." id="4" name="Picture 5">
            <a:extLst>
              <a:ext uri="{9465CD38-11EF-4308-82C8-D74D9A8C41E3}">
                <a16:creationId xmlns:a16="http://schemas.microsoft.com/office/drawing/2010/main" id="{E3B68660-D561-464F-9820-EA887804E0D0}"/>
              </a:ext>
            </a:extLst>
          </p:cNvPr>
          <p:cNvPicPr>
            <a:picLocks noChangeAspect="true"/>
          </p:cNvPicPr>
          <p:nvPr/>
        </p:nvPicPr>
        <p:blipFill>
          <a:blip r:embed="rId2"/>
          <a:stretch>
            <a:fillRect/>
          </a:stretch>
        </p:blipFill>
        <p:spPr>
          <a:xfrm rot="0">
            <a:off x="287338" y="1136650"/>
            <a:ext cx="11904661" cy="5126037"/>
          </a:xfrm>
          <a:prstGeom prst="rect">
            <a:avLst/>
          </a:prstGeom>
          <a:noFill/>
          <a:ln w="9525">
            <a:noFill/>
          </a:ln>
        </p:spPr>
      </p:pic>
    </p:spTree>
    <p:extLst>
      <p:ext uri="{8E9FCC1A-18B1-4A9D-BB55-28ECC5704361}">
        <p14:creationId xmlns:p14="http://schemas.microsoft.com/office/powerpoint/2010/main" val="1709487110781"/>
      </p:ext>
    </p:extLst>
  </p:cSld>
  <p:clrMapOvr>
    <a:masterClrMapping/>
  </p:clrMapOvr>
</p:sld>
</file>

<file path=ppt/slides/slide21.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5">
    <p:spTree>
      <p:nvGrpSpPr>
        <p:cNvPr id="1" name=""/>
        <p:cNvGrpSpPr/>
        <p:nvPr/>
      </p:nvGrpSpPr>
      <p:grpSpPr>
        <a:xfrm>
          <a:off x="0" y="0"/>
          <a:ext cx="0" cy="0"/>
          <a:chOff x="0" y="0"/>
          <a:chExt cx="0" cy="0"/>
        </a:xfrm>
      </p:grpSpPr>
      <p:sp>
        <p:nvSpPr>
          <p:cNvPr id="2" name="Slide Number Placeholder 3">
            <a:extLst>
              <a:ext uri="{F3A760F3-F17C-48F9-AF53-E35A41B0507F}">
                <a16:creationId xmlns:a16="http://schemas.microsoft.com/office/drawing/2010/main" id="{E3A84CDA-B7A4-4A68-98C5-D5DF6D59887D}"/>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1700C1EB-C9F0-4738-8224-0622E49C75F3}" type="slidenum"/>
            <a:endParaRPr b="1" dirty="0" lang="en-US" sz="1400">
              <a:solidFill>
                <a:srgbClr val="002060"/>
              </a:solidFill>
              <a:latin typeface="Bookman Old Style"/>
            </a:endParaRPr>
          </a:p>
        </p:txBody>
      </p:sp>
      <p:pic>
        <p:nvPicPr>
          <p:cNvPr descr="Image result for thank you images" id="3" name="Picture 10">
            <a:extLst>
              <a:ext uri="{7470A6C3-A6E0-45F8-9132-C70A5CD47FFD}">
                <a16:creationId xmlns:a16="http://schemas.microsoft.com/office/drawing/2010/main" id="{31DA7B2A-2168-4B74-882C-0834A927C8F2}"/>
              </a:ext>
            </a:extLst>
          </p:cNvPr>
          <p:cNvPicPr>
            <a:picLocks noChangeAspect="true"/>
          </p:cNvPicPr>
          <p:nvPr/>
        </p:nvPicPr>
        <p:blipFill>
          <a:blip r:embed="rId2"/>
          <a:stretch>
            <a:fillRect/>
          </a:stretch>
        </p:blipFill>
        <p:spPr>
          <a:xfrm rot="0">
            <a:off x="0" y="0"/>
            <a:ext cx="12192000" cy="6858000"/>
          </a:xfrm>
          <a:prstGeom prst="rect">
            <a:avLst/>
          </a:prstGeom>
          <a:noFill/>
          <a:ln w="9525">
            <a:noFill/>
          </a:ln>
        </p:spPr>
      </p:pic>
    </p:spTree>
    <p:extLst>
      <p:ext uri="{8784A9F5-146E-41BA-992A-BADFCB9B858F}">
        <p14:creationId xmlns:p14="http://schemas.microsoft.com/office/powerpoint/2010/main" val="1709487110782"/>
      </p:ext>
    </p:extLst>
  </p:cSld>
  <p:clrMapOvr>
    <a:masterClrMapping/>
  </p:clrMapOvr>
</p:sld>
</file>

<file path=ppt/slides/slide3.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3">
    <p:spTree>
      <p:nvGrpSpPr>
        <p:cNvPr id="1" name=""/>
        <p:cNvGrpSpPr/>
        <p:nvPr/>
      </p:nvGrpSpPr>
      <p:grpSpPr>
        <a:xfrm>
          <a:off x="0" y="0"/>
          <a:ext cx="0" cy="0"/>
          <a:chOff x="0" y="0"/>
          <a:chExt cx="0" cy="0"/>
        </a:xfrm>
      </p:grpSpPr>
      <p:sp>
        <p:nvSpPr>
          <p:cNvPr id="2" name="Title 1">
            <a:extLst>
              <a:ext uri="{D4DA24B5-ED96-4113-AC63-536704274E37}">
                <a16:creationId xmlns:a16="http://schemas.microsoft.com/office/drawing/2010/main" id="{1CACAC65-392D-4FEE-A938-87DEA39670C3}"/>
              </a:ext>
            </a:extLst>
          </p:cNvPr>
          <p:cNvSpPr>
            <a:spLocks noGrp="true"/>
          </p:cNvSpPr>
          <p:nvPr>
            <p:ph type="title"/>
          </p:nvPr>
        </p:nvSpPr>
        <p:spPr>
          <a:ln/>
        </p:spPr>
        <p:txBody>
          <a:bodyPr anchor="ctr" bIns="45720" lIns="91440" rIns="91440" rtlCol="0" tIns="45720" vert="horz" wrap="square"/>
          <a:lstStyle/>
          <a:p>
            <a:pPr/>
            <a:r>
              <a:rPr dirty="0" lang="en-US">
                <a:latin typeface="Times New Roman"/>
              </a:rPr>
              <a:t>Theme</a:t>
            </a:r>
            <a:endParaRPr dirty="0" lang="en-US">
              <a:latin typeface="Times New Roman"/>
            </a:endParaRPr>
          </a:p>
        </p:txBody>
      </p:sp>
      <p:sp>
        <p:nvSpPr>
          <p:cNvPr id="3" name="Slide Number Placeholder 5">
            <a:extLst>
              <a:ext uri="{AFAAC70E-6552-42CF-AD76-A699145A53D1}">
                <a16:creationId xmlns:a16="http://schemas.microsoft.com/office/drawing/2010/main" id="{F69F1192-CE87-444A-BE55-945A3B71D321}"/>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6C583376-2890-4AF0-BEA4-CCEAA03866E1}" type="slidenum"/>
            <a:endParaRPr b="1" dirty="0" lang="en-US" sz="1400">
              <a:solidFill>
                <a:srgbClr val="002060"/>
              </a:solidFill>
              <a:latin typeface="Bookman Old Style"/>
            </a:endParaRPr>
          </a:p>
        </p:txBody>
      </p:sp>
      <p:sp>
        <p:nvSpPr>
          <p:cNvPr id="4" name="Text Placeholder 4">
            <a:extLst>
              <a:ext uri="{D2BE108F-2806-445C-9B7E-06811E3F1D31}">
                <a16:creationId xmlns:a16="http://schemas.microsoft.com/office/drawing/2010/main" id="{A247BE48-CD57-42C8-9E9B-9D99008780EA}"/>
              </a:ext>
            </a:extLst>
          </p:cNvPr>
          <p:cNvSpPr txBox="1"/>
          <p:nvPr/>
        </p:nvSpPr>
        <p:spPr>
          <a:xfrm rot="0">
            <a:off x="8339137" y="3117850"/>
            <a:ext cx="3541712" cy="692149"/>
          </a:xfrm>
          <a:prstGeom prst="rect">
            <a:avLst/>
          </a:prstGeom>
          <a:noFill/>
          <a:ln w="9525">
            <a:noFill/>
          </a:ln>
        </p:spPr>
        <p:txBody>
          <a:bodyPr anchor="t" bIns="0" rtlCol="0" tIns="0"/>
          <a:lstStyle/>
          <a:p>
            <a:pPr marL="120650">
              <a:lnSpc>
                <a:spcPct val="150000"/>
              </a:lnSpc>
              <a:spcBef>
                <a:spcPts val="600"/>
              </a:spcBef>
            </a:pPr>
            <a:r>
              <a:rPr b="1" dirty="0" lang="en-IN" sz="1400">
                <a:solidFill>
                  <a:srgbClr val="ffffff"/>
                </a:solidFill>
                <a:latin typeface="Graphik Black"/>
              </a:rPr>
              <a:t> Innovate For Society</a:t>
            </a:r>
          </a:p>
          <a:p>
            <a:pPr marL="120650">
              <a:spcBef>
                <a:spcPts val="600"/>
              </a:spcBef>
            </a:pPr>
            <a:r>
              <a:rPr dirty="0" lang="en-US" sz="1400">
                <a:solidFill>
                  <a:srgbClr val="ffffff"/>
                </a:solidFill>
                <a:latin typeface="Graphik"/>
              </a:rPr>
              <a:t>Apply technology in innovative ways to help way we work and live, and create value for our society</a:t>
            </a:r>
            <a:endParaRPr dirty="0" lang="en-US" sz="1400">
              <a:solidFill>
                <a:srgbClr val="ffffff"/>
              </a:solidFill>
              <a:latin typeface="Graphik"/>
            </a:endParaRPr>
          </a:p>
        </p:txBody>
      </p:sp>
      <p:sp>
        <p:nvSpPr>
          <p:cNvPr id="5" name="Text Box 1">
            <a:extLst>
              <a:ext uri="{0DD688EE-CAF5-4133-87AC-D27C1C94D9DE}">
                <a16:creationId xmlns:a16="http://schemas.microsoft.com/office/drawing/2010/main" id="{F5434FE5-10D9-4861-824F-703B06BBE907}"/>
              </a:ext>
            </a:extLst>
          </p:cNvPr>
          <p:cNvSpPr txBox="1"/>
          <p:nvPr/>
        </p:nvSpPr>
        <p:spPr>
          <a:xfrm rot="0">
            <a:off x="491899" y="1502787"/>
            <a:ext cx="11028362" cy="3077746"/>
          </a:xfrm>
          <a:prstGeom prst="rect">
            <a:avLst/>
          </a:prstGeom>
          <a:noFill/>
          <a:ln w="9525">
            <a:noFill/>
          </a:ln>
        </p:spPr>
        <p:txBody>
          <a:bodyPr anchor="t" rtlCol="0">
            <a:spAutoFit/>
          </a:bodyPr>
          <a:lstStyle/>
          <a:p>
            <a:pPr indent="-342900" marL="342900">
              <a:buFont typeface="Arial"/>
              <a:buChar char="•"/>
            </a:pPr>
            <a:r>
              <a:rPr dirty="0" lang="en-IN" sz="2800">
                <a:latin typeface="Times New Roman"/>
              </a:rPr>
              <a:t>The theme of the project revolves around leveraging modern technology, particularly machine learning and image processing techniques, to advance cardiovascular disease (CVD) diagnosis and prediction using electrocardiography (ECG) images. The innovative aspect lies in the integration of computer vision and machine learning algorithms with traditional medical diagnostics, offering a novel approach to detecting CVDs.</a:t>
            </a:r>
            <a:endParaRPr dirty="0" lang="en-IN" sz="2800">
              <a:latin typeface="Times New Roman"/>
            </a:endParaRPr>
          </a:p>
        </p:txBody>
      </p:sp>
    </p:spTree>
    <p:extLst>
      <p:ext uri="{5AA19919-627C-47A5-9DA7-1D27B49FB400}">
        <p14:creationId xmlns:p14="http://schemas.microsoft.com/office/powerpoint/2010/main" val="1709487110746"/>
      </p:ext>
    </p:extLst>
  </p:cSld>
  <p:clrMapOvr>
    <a:masterClrMapping/>
  </p:clrMapOvr>
</p:sld>
</file>

<file path=ppt/slides/slide4.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4">
    <p:spTree>
      <p:nvGrpSpPr>
        <p:cNvPr id="1" name=""/>
        <p:cNvGrpSpPr/>
        <p:nvPr/>
      </p:nvGrpSpPr>
      <p:grpSpPr>
        <a:xfrm>
          <a:off x="0" y="0"/>
          <a:ext cx="0" cy="0"/>
          <a:chOff x="0" y="0"/>
          <a:chExt cx="0" cy="0"/>
        </a:xfrm>
      </p:grpSpPr>
      <p:sp>
        <p:nvSpPr>
          <p:cNvPr id="2" name="Title 1">
            <a:extLst>
              <a:ext uri="{97795918-5D4B-4D3D-9675-4D60D32B98DE}">
                <a16:creationId xmlns:a16="http://schemas.microsoft.com/office/drawing/2010/main" id="{444B4D7B-1689-4066-B84F-A0094CC87E39}"/>
              </a:ext>
            </a:extLst>
          </p:cNvPr>
          <p:cNvSpPr>
            <a:spLocks noGrp="true"/>
          </p:cNvSpPr>
          <p:nvPr>
            <p:ph type="title"/>
          </p:nvPr>
        </p:nvSpPr>
        <p:spPr>
          <a:xfrm rot="0">
            <a:off x="1162050" y="315913"/>
            <a:ext cx="8902699" cy="595312"/>
          </a:xfrm>
          <a:ln/>
        </p:spPr>
        <p:txBody>
          <a:bodyPr anchor="ctr" bIns="45720" lIns="91440" rIns="91440" rtlCol="0" tIns="45720" vert="horz" wrap="square"/>
          <a:lstStyle/>
          <a:p>
            <a:pPr/>
            <a:r>
              <a:rPr dirty="0" lang="en-US">
                <a:latin typeface="Times New Roman"/>
              </a:rPr>
              <a:t>ABSTRACT</a:t>
            </a:r>
            <a:endParaRPr dirty="0" lang="en-US">
              <a:latin typeface="Times New Roman"/>
            </a:endParaRPr>
          </a:p>
        </p:txBody>
      </p:sp>
      <p:sp>
        <p:nvSpPr>
          <p:cNvPr id="3" name="Slide Number Placeholder 5">
            <a:extLst>
              <a:ext uri="{653C68AC-1986-4849-9009-73A2530A44CD}">
                <a16:creationId xmlns:a16="http://schemas.microsoft.com/office/drawing/2010/main" id="{0F5C5122-43CB-4618-8141-21626A752E85}"/>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E1FD6E35-5A23-479B-A270-37C8B0E0655E}" type="slidenum"/>
            <a:endParaRPr b="1" dirty="0" lang="en-US" sz="1400">
              <a:solidFill>
                <a:srgbClr val="002060"/>
              </a:solidFill>
              <a:latin typeface="Bookman Old Style"/>
            </a:endParaRPr>
          </a:p>
        </p:txBody>
      </p:sp>
      <p:sp>
        <p:nvSpPr>
          <p:cNvPr descr="blob:https://web.whatsapp.com/e5d65f02-7e5e-4bf2-93c7-df5efb62265e" id="4" name="AutoShape 17">
            <a:extLst>
              <a:ext uri="{A46083B4-DAC4-45CF-B981-E23413A70EFB}">
                <a16:creationId xmlns:a16="http://schemas.microsoft.com/office/drawing/2010/main" id="{2BEBB641-7B19-452B-A436-4AAF76A7725F}"/>
              </a:ext>
            </a:extLst>
          </p:cNvPr>
          <p:cNvSpPr>
            <a:spLocks noChangeAspect="true"/>
          </p:cNvSpPr>
          <p:nvPr/>
        </p:nvSpPr>
        <p:spPr>
          <a:xfrm rot="0">
            <a:off x="165099" y="-144462"/>
            <a:ext cx="304800" cy="304800"/>
          </a:xfrm>
          <a:prstGeom prst="rect">
            <a:avLst/>
          </a:prstGeom>
          <a:noFill/>
          <a:ln w="9525">
            <a:noFill/>
          </a:ln>
        </p:spPr>
        <p:txBody>
          <a:bodyPr anchor="t" rtlCol="0"/>
          <a:lstStyle/>
          <a:p>
            <a:pPr/>
            <a:r>
              <a:rPr dirty="0" lang="en-US">
                <a:latin typeface="Bookman Old Style"/>
              </a:rPr>
              <a:t/>
            </a:r>
            <a:endParaRPr dirty="0" lang="en-US">
              <a:latin typeface="Bookman Old Style"/>
            </a:endParaRPr>
          </a:p>
        </p:txBody>
      </p:sp>
      <p:sp>
        <p:nvSpPr>
          <p:cNvPr id="5" name="Text Box 1">
            <a:extLst>
              <a:ext uri="{AF0261AC-6F37-478E-9163-A1CC8C8A26C2}">
                <a16:creationId xmlns:a16="http://schemas.microsoft.com/office/drawing/2010/main" id="{4747B432-E876-495E-9AC4-4E4DD4AF4384}"/>
              </a:ext>
            </a:extLst>
          </p:cNvPr>
          <p:cNvSpPr txBox="1"/>
          <p:nvPr/>
        </p:nvSpPr>
        <p:spPr>
          <a:xfrm rot="0">
            <a:off x="696115" y="1451686"/>
            <a:ext cx="10799762" cy="3748125"/>
          </a:xfrm>
          <a:prstGeom prst="rect">
            <a:avLst/>
          </a:prstGeom>
          <a:noFill/>
          <a:ln w="9525">
            <a:noFill/>
          </a:ln>
        </p:spPr>
        <p:txBody>
          <a:bodyPr anchor="t" rtlCol="0">
            <a:spAutoFit/>
          </a:bodyPr>
          <a:lstStyle/>
          <a:p>
            <a:pPr indent="-342900" marL="342900">
              <a:buFont typeface="Arial"/>
              <a:buChar char="•"/>
            </a:pPr>
            <a:r>
              <a:rPr dirty="0" lang="en-US" sz="2000">
                <a:latin typeface="Times New Roman"/>
              </a:rPr>
              <a:t>The project aims to predict cardiovascular disease using electrocardiogram (ECG) images through machine learning. ECG images, collected from various sources, undergo preprocessing steps like grayscale conversion, resizing, and division into 12 leads. Features are then extracted from the images using contour tracing, followed by scaling for consistency. The data is structured into CSV files, combining lead signals with disease labels. </a:t>
            </a:r>
          </a:p>
          <a:p>
            <a:pPr indent="-342900" marL="342900">
              <a:buFont typeface="Arial"/>
              <a:buChar char="•"/>
            </a:pPr>
            <a:r>
              <a:rPr dirty="0" lang="en-US" sz="2000">
                <a:latin typeface="Times New Roman"/>
              </a:rPr>
              <a:t/>
            </a:r>
          </a:p>
          <a:p>
            <a:pPr indent="-342900" marL="342900">
              <a:buFont typeface="Arial"/>
              <a:buChar char="•"/>
            </a:pPr>
            <a:r>
              <a:rPr dirty="0" lang="en-US" sz="2000">
                <a:latin typeface="Times New Roman"/>
              </a:rPr>
              <a:t>A web application allows users to upload ECG images for analysis. A </a:t>
            </a:r>
            <a:r>
              <a:rPr dirty="0" err="1" lang="en-US" sz="2000">
                <a:latin typeface="Times New Roman"/>
              </a:rPr>
              <a:t>pretrained</a:t>
            </a:r>
            <a:r>
              <a:rPr dirty="0" lang="en-US" sz="2000">
                <a:latin typeface="Times New Roman"/>
              </a:rPr>
              <a:t> machine learning model is employed, trained on labeled ECG datasets. Ensemble techniques are utilized for model enhancement. Performance evaluation metrics like accuracy, precision, and recall are used to assess the model's effectiveness. The project concludes by analyzing results and suggesting future improvements, aiming to enhance cardiovascular disease prediction from ECG images for early detection and intervention.</a:t>
            </a:r>
            <a:endParaRPr dirty="0" lang="en-US" sz="2000">
              <a:latin typeface="Times New Roman"/>
            </a:endParaRPr>
          </a:p>
        </p:txBody>
      </p:sp>
    </p:spTree>
    <p:extLst>
      <p:ext uri="{429435F2-F6B5-45A0-B1A0-6C190694ACA8}">
        <p14:creationId xmlns:p14="http://schemas.microsoft.com/office/powerpoint/2010/main" val="1709487110750"/>
      </p:ext>
    </p:extLst>
  </p:cSld>
  <p:clrMapOvr>
    <a:masterClrMapping/>
  </p:clrMapOvr>
</p:sld>
</file>

<file path=ppt/slides/slide5.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6">
    <p:spTree>
      <p:nvGrpSpPr>
        <p:cNvPr id="1" name=""/>
        <p:cNvGrpSpPr/>
        <p:nvPr/>
      </p:nvGrpSpPr>
      <p:grpSpPr>
        <a:xfrm>
          <a:off x="0" y="0"/>
          <a:ext cx="0" cy="0"/>
          <a:chOff x="0" y="0"/>
          <a:chExt cx="0" cy="0"/>
        </a:xfrm>
      </p:grpSpPr>
      <p:sp>
        <p:nvSpPr>
          <p:cNvPr id="2" name="Title 1">
            <a:extLst>
              <a:ext uri="{5B64AF66-E13E-47E1-9723-5B16DEA2999C}">
                <a16:creationId xmlns:a16="http://schemas.microsoft.com/office/drawing/2010/main" id="{2A41F593-9316-45E6-8B6C-387BA1C1A3F6}"/>
              </a:ext>
            </a:extLst>
          </p:cNvPr>
          <p:cNvSpPr>
            <a:spLocks noGrp="true"/>
          </p:cNvSpPr>
          <p:nvPr>
            <p:ph type="title"/>
          </p:nvPr>
        </p:nvSpPr>
        <p:spPr>
          <a:ln/>
        </p:spPr>
        <p:txBody>
          <a:bodyPr anchor="ctr" rtlCol="0"/>
          <a:lstStyle/>
          <a:p>
            <a:pPr/>
            <a:r>
              <a:rPr dirty="0" lang="en-US">
                <a:latin typeface="Times New Roman"/>
              </a:rPr>
              <a:t>PROBLEM STATEMENT</a:t>
            </a:r>
            <a:endParaRPr dirty="0" lang="en-US">
              <a:latin typeface="Times New Roman"/>
            </a:endParaRPr>
          </a:p>
        </p:txBody>
      </p:sp>
      <p:sp>
        <p:nvSpPr>
          <p:cNvPr id="3" name="Content Placeholder 2">
            <a:extLst>
              <a:ext uri="{0CB37CE4-AA36-4315-8206-2EFED734D3FE}">
                <a16:creationId xmlns:a16="http://schemas.microsoft.com/office/drawing/2010/main" id="{31CB5FF9-4D09-4B99-95B1-3F4D0933EA38}"/>
              </a:ext>
            </a:extLst>
          </p:cNvPr>
          <p:cNvSpPr>
            <a:spLocks noGrp="true"/>
          </p:cNvSpPr>
          <p:nvPr>
            <p:ph idx="1"/>
          </p:nvPr>
        </p:nvSpPr>
        <p:spPr>
          <a:xfrm rot="0">
            <a:off x="406488" y="1090612"/>
            <a:ext cx="9767887" cy="4818062"/>
          </a:xfrm>
          <a:ln/>
        </p:spPr>
        <p:txBody>
          <a:bodyPr anchor="t" rtlCol="0"/>
          <a:lstStyle/>
          <a:p>
            <a:pPr indent="-342900" marL="571500">
              <a:buFont typeface="Arial"/>
              <a:buChar char="•"/>
            </a:pPr>
            <a:r>
              <a:rPr dirty="0" lang="en-US" sz="2400">
                <a:latin typeface="Times New Roman"/>
              </a:rPr>
              <a:t>The problem is that cardiovascular diseases (</a:t>
            </a:r>
            <a:r>
              <a:rPr dirty="0" err="1" lang="en-US" sz="2400">
                <a:latin typeface="Times New Roman"/>
              </a:rPr>
              <a:t>CVDs</a:t>
            </a:r>
            <a:r>
              <a:rPr dirty="0" lang="en-US" sz="2400">
                <a:latin typeface="Times New Roman"/>
              </a:rPr>
              <a:t>) are a major cause of health issues and mortality globally. Early detection of these diseases is crucial for timely intervention and treatment. However, diagnosing cardiovascular diseases from electrocardiogram (ECG) images can be challenging and time-consuming for healthcare professionals.</a:t>
            </a:r>
          </a:p>
          <a:p>
            <a:pPr indent="-342900" marL="571500">
              <a:buFont typeface="Arial"/>
              <a:buChar char="•"/>
            </a:pPr>
            <a:r>
              <a:rPr dirty="0" lang="en-US" sz="2400">
                <a:latin typeface="Times New Roman"/>
              </a:rPr>
              <a:t>To address this problem, we aim to develop a system that uses machine learning techniques to analyze</a:t>
            </a:r>
            <a:r>
              <a:rPr dirty="0" lang="en-US" sz="2400">
                <a:latin typeface="Times New Roman"/>
              </a:rPr>
              <a:t> </a:t>
            </a:r>
            <a:r>
              <a:rPr dirty="0" lang="en-US" sz="2400">
                <a:latin typeface="Times New Roman"/>
              </a:rPr>
              <a:t>ECG images and predict the presence of cardiovascular diseases accurately.</a:t>
            </a:r>
          </a:p>
          <a:p>
            <a:pPr/>
            <a:r>
              <a:rPr dirty="0" lang="en-US" sz="1800">
                <a:latin typeface="Times New Roman"/>
              </a:rPr>
              <a:t/>
            </a:r>
            <a:endParaRPr dirty="0" lang="en-US" sz="1800">
              <a:latin typeface="Times New Roman"/>
            </a:endParaRPr>
          </a:p>
        </p:txBody>
      </p:sp>
    </p:spTree>
    <p:extLst>
      <p:ext uri="{32A35B73-759E-48A4-92C2-4C223508B3DF}">
        <p14:creationId xmlns:p14="http://schemas.microsoft.com/office/powerpoint/2010/main" val="1709487110753"/>
      </p:ext>
    </p:extLst>
  </p:cSld>
  <p:clrMapOvr>
    <a:masterClrMapping/>
  </p:clrMapOvr>
</p:sld>
</file>

<file path=ppt/slides/slide6.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7">
    <p:spTree>
      <p:nvGrpSpPr>
        <p:cNvPr id="1" name=""/>
        <p:cNvGrpSpPr/>
        <p:nvPr/>
      </p:nvGrpSpPr>
      <p:grpSpPr>
        <a:xfrm>
          <a:off x="0" y="0"/>
          <a:ext cx="0" cy="0"/>
          <a:chOff x="0" y="0"/>
          <a:chExt cx="0" cy="0"/>
        </a:xfrm>
      </p:grpSpPr>
      <p:sp>
        <p:nvSpPr>
          <p:cNvPr id="2" name="Title 1">
            <a:extLst>
              <a:ext uri="{E7761FC0-AF3D-4003-A010-928722082E31}">
                <a16:creationId xmlns:a16="http://schemas.microsoft.com/office/drawing/2010/main" id="{968E9AC4-1F7C-4F0D-8C4F-2CD192617B96}"/>
              </a:ext>
            </a:extLst>
          </p:cNvPr>
          <p:cNvSpPr>
            <a:spLocks noGrp="true"/>
          </p:cNvSpPr>
          <p:nvPr>
            <p:ph type="title"/>
          </p:nvPr>
        </p:nvSpPr>
        <p:spPr>
          <a:xfrm rot="0">
            <a:off x="1128713" y="138112"/>
            <a:ext cx="9451975" cy="595312"/>
          </a:xfrm>
          <a:ln/>
        </p:spPr>
        <p:txBody>
          <a:bodyPr anchor="ctr" bIns="45720" lIns="91440" rIns="91440" rtlCol="0" tIns="45720" vert="horz" wrap="square"/>
          <a:lstStyle/>
          <a:p>
            <a:pPr/>
            <a:r>
              <a:rPr dirty="0" lang="en-US">
                <a:latin typeface="Times New Roman"/>
              </a:rPr>
              <a:t>Existing System</a:t>
            </a:r>
            <a:endParaRPr dirty="0" lang="en-US">
              <a:latin typeface="Times New Roman"/>
            </a:endParaRPr>
          </a:p>
        </p:txBody>
      </p:sp>
      <p:sp>
        <p:nvSpPr>
          <p:cNvPr id="3" name="Slide Number Placeholder 3">
            <a:extLst>
              <a:ext uri="{298232F9-51DE-455C-BCDE-1A6D7A9E0F09}">
                <a16:creationId xmlns:a16="http://schemas.microsoft.com/office/drawing/2010/main" id="{5F3FE6FD-C602-46AF-B18F-D9721CF0AF5E}"/>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F044BC3D-BD1F-44C4-A28D-EB00B7EF0DDC}" type="slidenum"/>
            <a:endParaRPr b="1" dirty="0" lang="en-US" sz="1400">
              <a:solidFill>
                <a:srgbClr val="002060"/>
              </a:solidFill>
              <a:latin typeface="Bookman Old Style"/>
            </a:endParaRPr>
          </a:p>
        </p:txBody>
      </p:sp>
      <p:sp>
        <p:nvSpPr>
          <p:cNvPr id="4" name="Text Box 3">
            <a:extLst>
              <a:ext uri="{58AFB809-8A94-45BC-9902-09BAD4CB6E2E}">
                <a16:creationId xmlns:a16="http://schemas.microsoft.com/office/drawing/2010/main" id="{20C2BD94-CBA3-49F8-95B8-932695848F17}"/>
              </a:ext>
            </a:extLst>
          </p:cNvPr>
          <p:cNvSpPr txBox="1"/>
          <p:nvPr/>
        </p:nvSpPr>
        <p:spPr>
          <a:xfrm rot="0">
            <a:off x="400050" y="1216133"/>
            <a:ext cx="11025187" cy="3138678"/>
          </a:xfrm>
          <a:prstGeom prst="rect">
            <a:avLst/>
          </a:prstGeom>
          <a:noFill/>
          <a:ln w="9525">
            <a:noFill/>
          </a:ln>
        </p:spPr>
        <p:txBody>
          <a:bodyPr anchor="t" rtlCol="0" wrap="square">
            <a:spAutoFit/>
          </a:bodyPr>
          <a:lstStyle/>
          <a:p>
            <a:pPr>
              <a:buFont typeface="Arial"/>
            </a:pPr>
            <a:r>
              <a:rPr dirty="0" lang="en-US" sz="2000">
                <a:latin typeface="Times New Roman"/>
              </a:rPr>
              <a:t>Identification of cardiovascular disease (</a:t>
            </a:r>
            <a:r>
              <a:rPr dirty="0" err="1" lang="en-US" sz="2000">
                <a:latin typeface="Times New Roman"/>
              </a:rPr>
              <a:t>CVD</a:t>
            </a:r>
            <a:r>
              <a:rPr dirty="0" lang="en-US" sz="2000">
                <a:latin typeface="Times New Roman"/>
              </a:rPr>
              <a:t>) in electrocardiogram (ECG) images, diagnosis relied heavily on visual interpretation by trained medical professionals. This process involved examining paper printouts of ECG tracings, which were produced by the ECG machine, and analyzing various waveform patterns and intervals.</a:t>
            </a:r>
          </a:p>
          <a:p>
            <a:pPr>
              <a:buFont typeface="Arial"/>
            </a:pPr>
            <a:r>
              <a:rPr dirty="0" lang="en-US" sz="2000">
                <a:latin typeface="Times New Roman"/>
              </a:rPr>
              <a:t>Here's an overview of the traditional process:</a:t>
            </a:r>
          </a:p>
          <a:p>
            <a:pPr>
              <a:buFont typeface="Arial"/>
              <a:buAutoNum type="arabicPeriod"/>
            </a:pPr>
            <a:r>
              <a:rPr b="1" dirty="0" lang="en-US" sz="2000">
                <a:latin typeface="Times New Roman"/>
              </a:rPr>
              <a:t>Recording </a:t>
            </a:r>
            <a:r>
              <a:rPr b="1" dirty="0" err="1" lang="en-US" sz="2000">
                <a:latin typeface="Times New Roman"/>
              </a:rPr>
              <a:t>ECGs</a:t>
            </a:r>
          </a:p>
          <a:p>
            <a:pPr>
              <a:buFont typeface="Arial"/>
              <a:buAutoNum type="arabicPeriod"/>
            </a:pPr>
            <a:r>
              <a:rPr b="1" dirty="0" lang="en-US" sz="2000">
                <a:latin typeface="Times New Roman"/>
              </a:rPr>
              <a:t>Printing ECG Tracings</a:t>
            </a:r>
          </a:p>
          <a:p>
            <a:pPr>
              <a:buFont typeface="Arial"/>
              <a:buAutoNum type="arabicPeriod"/>
            </a:pPr>
            <a:r>
              <a:rPr b="1" dirty="0" lang="en-US" sz="2000">
                <a:latin typeface="Times New Roman"/>
              </a:rPr>
              <a:t>Visual Analysis</a:t>
            </a:r>
          </a:p>
          <a:p>
            <a:pPr>
              <a:buFont typeface="Arial"/>
              <a:buAutoNum type="arabicPeriod"/>
            </a:pPr>
            <a:r>
              <a:rPr b="1" dirty="0" lang="en-US" sz="2000">
                <a:latin typeface="Times New Roman"/>
              </a:rPr>
              <a:t>Manual Measurement</a:t>
            </a:r>
          </a:p>
          <a:p>
            <a:pPr>
              <a:buFont typeface="Arial"/>
              <a:buAutoNum type="arabicPeriod"/>
            </a:pPr>
            <a:r>
              <a:rPr b="1" dirty="0" lang="en-US" sz="2000">
                <a:latin typeface="Times New Roman"/>
              </a:rPr>
              <a:t>Interpretation and Diagnosis</a:t>
            </a:r>
            <a:endParaRPr b="1" dirty="0" lang="en-US" sz="2000">
              <a:latin typeface="Times New Roman"/>
            </a:endParaRPr>
          </a:p>
        </p:txBody>
      </p:sp>
    </p:spTree>
    <p:extLst>
      <p:ext uri="{4357BF7F-86C7-4BDC-99D9-75AB62996B10}">
        <p14:creationId xmlns:p14="http://schemas.microsoft.com/office/powerpoint/2010/main" val="1709487110755"/>
      </p:ext>
    </p:extLst>
  </p:cSld>
  <p:clrMapOvr>
    <a:masterClrMapping/>
  </p:clrMapOvr>
</p:sld>
</file>

<file path=ppt/slides/slide7.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8">
    <p:spTree>
      <p:nvGrpSpPr>
        <p:cNvPr id="1" name=""/>
        <p:cNvGrpSpPr/>
        <p:nvPr/>
      </p:nvGrpSpPr>
      <p:grpSpPr>
        <a:xfrm>
          <a:off x="0" y="0"/>
          <a:ext cx="0" cy="0"/>
          <a:chOff x="0" y="0"/>
          <a:chExt cx="0" cy="0"/>
        </a:xfrm>
      </p:grpSpPr>
      <p:sp>
        <p:nvSpPr>
          <p:cNvPr id="2" name="Title 1">
            <a:extLst>
              <a:ext uri="{97A4417B-A428-4E4C-AB77-C2BF6FCFA91D}">
                <a16:creationId xmlns:a16="http://schemas.microsoft.com/office/drawing/2010/main" id="{60CE5478-7C83-48D4-B9BC-FCA28F2BAA16}"/>
              </a:ext>
            </a:extLst>
          </p:cNvPr>
          <p:cNvSpPr>
            <a:spLocks noGrp="true"/>
          </p:cNvSpPr>
          <p:nvPr>
            <p:ph type="title"/>
          </p:nvPr>
        </p:nvSpPr>
        <p:spPr>
          <a:ln/>
        </p:spPr>
        <p:txBody>
          <a:bodyPr anchor="ctr" rtlCol="0"/>
          <a:lstStyle/>
          <a:p>
            <a:pPr/>
            <a:r>
              <a:rPr dirty="0" lang="en-US">
                <a:latin typeface="Times New Roman"/>
              </a:rPr>
              <a:t>DISADVANTAGES FOR EXISTING SYSTEM</a:t>
            </a:r>
            <a:endParaRPr dirty="0" lang="en-US">
              <a:latin typeface="Times New Roman"/>
            </a:endParaRPr>
          </a:p>
        </p:txBody>
      </p:sp>
      <p:sp>
        <p:nvSpPr>
          <p:cNvPr id="3" name="Content Placeholder 2">
            <a:extLst>
              <a:ext uri="{245ED492-47EA-4CD9-BA99-8B002945E49A}">
                <a16:creationId xmlns:a16="http://schemas.microsoft.com/office/drawing/2010/main" id="{A2A86829-389D-4844-A2DE-01C460A0E029}"/>
              </a:ext>
            </a:extLst>
          </p:cNvPr>
          <p:cNvSpPr>
            <a:spLocks noGrp="true"/>
          </p:cNvSpPr>
          <p:nvPr>
            <p:ph idx="1"/>
          </p:nvPr>
        </p:nvSpPr>
        <p:spPr>
          <a:xfrm rot="0">
            <a:off x="1128712" y="1090612"/>
            <a:ext cx="10251024" cy="4646009"/>
          </a:xfrm>
        </p:spPr>
        <p:txBody>
          <a:bodyPr rtlCol="0"/>
          <a:lstStyle/>
          <a:p>
            <a:pPr algn="just" indent="-228600" lvl="0" marL="228600" marR="0" rtl="false">
              <a:lnSpc>
                <a:spcPct val="100000"/>
              </a:lnSpc>
              <a:spcBef>
                <a:spcPts val="1000"/>
              </a:spcBef>
              <a:spcAft>
                <a:spcPct val="0"/>
              </a:spcAft>
              <a:buFont typeface="Arial"/>
              <a:buChar char="•"/>
            </a:pPr>
            <a:r>
              <a:rPr b="0" baseline="0" cap="none" dirty="0" i="0" lang="en-US" spc="0" strike="noStrike" sz="2800" u="none">
                <a:solidFill>
                  <a:schemeClr val="tx1"/>
                </a:solidFill>
                <a:latin typeface="Times New Roman"/>
              </a:rPr>
              <a:t>Subjectivity and Variability</a:t>
            </a:r>
          </a:p>
          <a:p>
            <a:pPr algn="just" indent="-228600" rtl="false">
              <a:lnSpc>
                <a:spcPct val="100000"/>
              </a:lnSpc>
              <a:spcBef>
                <a:spcPts val="1000"/>
              </a:spcBef>
              <a:spcAft>
                <a:spcPct val="0"/>
              </a:spcAft>
              <a:buFont typeface="Arial"/>
              <a:buChar char="•"/>
            </a:pPr>
            <a:r>
              <a:rPr b="0" baseline="0" cap="none" dirty="0" i="0" lang="en-US" spc="0" strike="noStrike" sz="2800" u="none">
                <a:solidFill>
                  <a:schemeClr val="tx1"/>
                </a:solidFill>
                <a:latin typeface="Times New Roman"/>
              </a:rPr>
              <a:t>Time-Consuming</a:t>
            </a:r>
          </a:p>
          <a:p>
            <a:pPr algn="just" indent="-228600" rtl="false">
              <a:lnSpc>
                <a:spcPct val="100000"/>
              </a:lnSpc>
              <a:spcBef>
                <a:spcPts val="1000"/>
              </a:spcBef>
              <a:spcAft>
                <a:spcPct val="0"/>
              </a:spcAft>
              <a:buFont typeface="Arial"/>
              <a:buChar char="•"/>
            </a:pPr>
            <a:r>
              <a:rPr b="0" baseline="0" cap="none" dirty="0" i="0" lang="en-US" spc="0" strike="noStrike" sz="2800" u="none">
                <a:solidFill>
                  <a:schemeClr val="tx1"/>
                </a:solidFill>
                <a:latin typeface="Times New Roman"/>
              </a:rPr>
              <a:t>Limited Accessibility to Expertise</a:t>
            </a:r>
          </a:p>
          <a:p>
            <a:pPr algn="just" indent="-228600" rtl="false">
              <a:lnSpc>
                <a:spcPct val="100000"/>
              </a:lnSpc>
              <a:spcBef>
                <a:spcPts val="1000"/>
              </a:spcBef>
              <a:spcAft>
                <a:spcPct val="0"/>
              </a:spcAft>
              <a:buFont typeface="Arial"/>
              <a:buChar char="•"/>
            </a:pPr>
            <a:r>
              <a:rPr b="0" baseline="0" cap="none" dirty="0" i="0" lang="en-US" spc="0" strike="noStrike" sz="2800" u="none">
                <a:solidFill>
                  <a:schemeClr val="tx1"/>
                </a:solidFill>
                <a:latin typeface="Times New Roman"/>
              </a:rPr>
              <a:t>Risk of Human Error</a:t>
            </a:r>
          </a:p>
          <a:p>
            <a:pPr algn="just" indent="-228600" rtl="false">
              <a:lnSpc>
                <a:spcPct val="100000"/>
              </a:lnSpc>
              <a:spcBef>
                <a:spcPts val="1000"/>
              </a:spcBef>
              <a:spcAft>
                <a:spcPct val="0"/>
              </a:spcAft>
              <a:buFont typeface="Arial"/>
              <a:buChar char="•"/>
            </a:pPr>
            <a:r>
              <a:rPr b="0" baseline="0" cap="none" dirty="0" i="0" lang="en-US" spc="0" strike="noStrike" sz="2800" u="none">
                <a:solidFill>
                  <a:schemeClr val="tx1"/>
                </a:solidFill>
                <a:latin typeface="Times New Roman"/>
              </a:rPr>
              <a:t>Dependence on Training and Experience</a:t>
            </a:r>
          </a:p>
          <a:p>
            <a:pPr algn="just" indent="-228600" rtl="false">
              <a:lnSpc>
                <a:spcPct val="100000"/>
              </a:lnSpc>
              <a:spcBef>
                <a:spcPts val="1000"/>
              </a:spcBef>
              <a:spcAft>
                <a:spcPct val="0"/>
              </a:spcAft>
              <a:buFont typeface="Arial"/>
              <a:buChar char="•"/>
            </a:pPr>
            <a:r>
              <a:rPr b="0" baseline="0" cap="none" dirty="0" i="0" lang="en-US" spc="0" strike="noStrike" sz="2800" u="none">
                <a:solidFill>
                  <a:schemeClr val="tx1"/>
                </a:solidFill>
                <a:latin typeface="Times New Roman"/>
              </a:rPr>
              <a:t>Inability to Handle Large Volumes</a:t>
            </a:r>
            <a:endParaRPr b="0" baseline="0" cap="none" dirty="0" i="0" lang="en-US" spc="0" strike="noStrike" sz="2800" u="none">
              <a:solidFill>
                <a:schemeClr val="tx1"/>
              </a:solidFill>
              <a:latin typeface="Times New Roman"/>
            </a:endParaRPr>
          </a:p>
        </p:txBody>
      </p:sp>
    </p:spTree>
    <p:extLst>
      <p:ext uri="{AFBA3F61-A149-423A-83E6-84DAF68A5922}">
        <p14:creationId xmlns:p14="http://schemas.microsoft.com/office/powerpoint/2010/main" val="1709487110757"/>
      </p:ext>
    </p:extLst>
  </p:cSld>
  <p:clrMapOvr>
    <a:masterClrMapping/>
  </p:clrMapOvr>
</p:sld>
</file>

<file path=ppt/slides/slide8.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9">
    <p:spTree>
      <p:nvGrpSpPr>
        <p:cNvPr id="1" name=""/>
        <p:cNvGrpSpPr/>
        <p:nvPr/>
      </p:nvGrpSpPr>
      <p:grpSpPr>
        <a:xfrm>
          <a:off x="0" y="0"/>
          <a:ext cx="0" cy="0"/>
          <a:chOff x="0" y="0"/>
          <a:chExt cx="0" cy="0"/>
        </a:xfrm>
      </p:grpSpPr>
      <p:sp>
        <p:nvSpPr>
          <p:cNvPr id="2" name="Title 1">
            <a:extLst>
              <a:ext uri="{82D2CBB2-0800-40DD-87F0-F2C6B38F1E50}">
                <a16:creationId xmlns:a16="http://schemas.microsoft.com/office/drawing/2010/main" id="{B4592365-AA13-46BD-BF00-018B1AEC5F17}"/>
              </a:ext>
            </a:extLst>
          </p:cNvPr>
          <p:cNvSpPr>
            <a:spLocks noGrp="true"/>
          </p:cNvSpPr>
          <p:nvPr>
            <p:ph type="title"/>
          </p:nvPr>
        </p:nvSpPr>
        <p:spPr>
          <a:ln/>
        </p:spPr>
        <p:txBody>
          <a:bodyPr anchor="ctr" bIns="45720" lIns="91440" rIns="91440" rtlCol="0" tIns="45720" vert="horz" wrap="square"/>
          <a:lstStyle/>
          <a:p>
            <a:pPr/>
            <a:r>
              <a:rPr dirty="0" lang="en-US">
                <a:latin typeface="Times New Roman"/>
              </a:rPr>
              <a:t>Proposed solution</a:t>
            </a:r>
            <a:endParaRPr dirty="0" lang="en-US">
              <a:latin typeface="Times New Roman"/>
            </a:endParaRPr>
          </a:p>
        </p:txBody>
      </p:sp>
      <p:sp>
        <p:nvSpPr>
          <p:cNvPr id="3" name="Slide Number Placeholder 3">
            <a:extLst>
              <a:ext uri="{B5691C20-2A9A-43A1-8EB5-EDF7631A9B27}">
                <a16:creationId xmlns:a16="http://schemas.microsoft.com/office/drawing/2010/main" id="{8DCD0CAB-64B9-4FB3-852C-6A9B07DD0C85}"/>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4607663B-8AA6-45E8-A898-3DF086EE645F}" type="slidenum"/>
            <a:endParaRPr b="1" dirty="0" lang="en-US" sz="1400">
              <a:solidFill>
                <a:srgbClr val="002060"/>
              </a:solidFill>
              <a:latin typeface="Bookman Old Style"/>
            </a:endParaRPr>
          </a:p>
        </p:txBody>
      </p:sp>
      <p:sp>
        <p:nvSpPr>
          <p:cNvPr id="4" name="Text Box 1">
            <a:extLst>
              <a:ext uri="{15B0356A-5541-450E-B847-B3B7D112BE43}">
                <a16:creationId xmlns:a16="http://schemas.microsoft.com/office/drawing/2010/main" id="{40DECCF1-1F7E-45C5-9201-62227636AB88}"/>
              </a:ext>
            </a:extLst>
          </p:cNvPr>
          <p:cNvSpPr txBox="1"/>
          <p:nvPr/>
        </p:nvSpPr>
        <p:spPr>
          <a:xfrm rot="0">
            <a:off x="430213" y="1320799"/>
            <a:ext cx="11277600" cy="3016758"/>
          </a:xfrm>
          <a:prstGeom prst="rect">
            <a:avLst/>
          </a:prstGeom>
          <a:noFill/>
          <a:ln w="9525">
            <a:noFill/>
          </a:ln>
        </p:spPr>
        <p:txBody>
          <a:bodyPr anchor="t" rtlCol="0">
            <a:spAutoFit/>
          </a:bodyPr>
          <a:lstStyle/>
          <a:p>
            <a:pPr indent="-342900" marL="628650">
              <a:buFont typeface="Arial"/>
              <a:buChar char="•"/>
            </a:pPr>
            <a:r>
              <a:rPr dirty="0" lang="en-US" sz="2400">
                <a:latin typeface="Times New Roman"/>
              </a:rPr>
              <a:t>Proposed solution involves developing a system that uses machine learning to analyze ECG images and predict cardiovascular diseases. ECG images will be </a:t>
            </a:r>
            <a:r>
              <a:rPr dirty="0" err="1" lang="en-US" sz="2400">
                <a:latin typeface="Times New Roman"/>
              </a:rPr>
              <a:t>preprocessed</a:t>
            </a:r>
            <a:r>
              <a:rPr dirty="0" lang="en-US" sz="2400">
                <a:latin typeface="Times New Roman"/>
              </a:rPr>
              <a:t> to enhance clarity, then divided into sections for feature extraction. Key features will be extracted using advanced techniques, and a machine learning model will be trained on these features. The model will be deployed through a user-friendly web application, allowing users to upload ECG images for analysis. By automating the analysis process, our system aims to provide healthcare professionals with a reliable tool for early detection and intervention in cardiovascular diseases.</a:t>
            </a:r>
            <a:endParaRPr dirty="0" lang="en-US" sz="2400">
              <a:latin typeface="Times New Roman"/>
            </a:endParaRPr>
          </a:p>
        </p:txBody>
      </p:sp>
    </p:spTree>
    <p:extLst>
      <p:ext uri="{82389562-0695-4376-B08B-3EAC7BA4EFEC}">
        <p14:creationId xmlns:p14="http://schemas.microsoft.com/office/powerpoint/2010/main" val="1709487110758"/>
      </p:ext>
    </p:extLst>
  </p:cSld>
  <p:clrMapOvr>
    <a:masterClrMapping/>
  </p:clrMapOvr>
</p:sld>
</file>

<file path=ppt/slides/slide9.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1">
    <p:spTree>
      <p:nvGrpSpPr>
        <p:cNvPr id="1" name=""/>
        <p:cNvGrpSpPr/>
        <p:nvPr/>
      </p:nvGrpSpPr>
      <p:grpSpPr>
        <a:xfrm>
          <a:off x="0" y="0"/>
          <a:ext cx="0" cy="0"/>
          <a:chOff x="0" y="0"/>
          <a:chExt cx="0" cy="0"/>
        </a:xfrm>
      </p:grpSpPr>
      <p:sp>
        <p:nvSpPr>
          <p:cNvPr id="2" name="Title 1">
            <a:extLst>
              <a:ext uri="{897632CB-29A0-4B29-8825-172903FE115A}">
                <a16:creationId xmlns:a16="http://schemas.microsoft.com/office/drawing/2010/main" id="{96AC8AD5-F625-4025-8E09-EEA806C998E3}"/>
              </a:ext>
            </a:extLst>
          </p:cNvPr>
          <p:cNvSpPr>
            <a:spLocks noGrp="true"/>
          </p:cNvSpPr>
          <p:nvPr>
            <p:ph type="title"/>
          </p:nvPr>
        </p:nvSpPr>
        <p:spPr>
          <a:xfrm rot="0">
            <a:off x="1063625" y="169863"/>
            <a:ext cx="10039350" cy="595312"/>
          </a:xfrm>
          <a:ln/>
        </p:spPr>
        <p:txBody>
          <a:bodyPr anchor="ctr" bIns="45720" lIns="91440" rIns="91440" rtlCol="0" tIns="45720" vert="horz" wrap="square"/>
          <a:lstStyle/>
          <a:p>
            <a:pPr/>
            <a:r>
              <a:rPr dirty="0" lang="en-US" sz="2400">
                <a:latin typeface="Times New Roman"/>
              </a:rPr>
              <a:t>Advantages of Proposed Solution with Existing</a:t>
            </a:r>
            <a:r>
              <a:rPr dirty="0" lang="en-US" sz="2400">
                <a:latin typeface="+mj-lt"/>
              </a:rPr>
              <a:t> </a:t>
            </a:r>
            <a:endParaRPr dirty="0" lang="en-US" sz="2400">
              <a:latin typeface="+mj-lt"/>
            </a:endParaRPr>
          </a:p>
        </p:txBody>
      </p:sp>
      <p:sp>
        <p:nvSpPr>
          <p:cNvPr id="3" name="Slide Number Placeholder 3">
            <a:extLst>
              <a:ext uri="{DD325C71-7F2E-42C9-9F6A-AC481A8EA49E}">
                <a16:creationId xmlns:a16="http://schemas.microsoft.com/office/drawing/2010/main" id="{02CB4448-A7A0-46C4-9FD6-B62700D3F5A6}"/>
              </a:ext>
            </a:extLst>
          </p:cNvPr>
          <p:cNvSpPr>
            <a:spLocks noGrp="true"/>
          </p:cNvSpPr>
          <p:nvPr>
            <p:ph idx="12" sz="quarter" type="sldNum"/>
          </p:nvPr>
        </p:nvSpPr>
        <p:spPr>
          <a:noFill/>
          <a:ln>
            <a:noFill/>
          </a:ln>
        </p:spPr>
        <p:txBody>
          <a:bodyPr anchor="ctr" bIns="45720" lIns="91440" rIns="91440" rtlCol="0" tIns="45720" wrap="square"/>
          <a:lstStyle>
            <a:lvl1pPr algn="l" indent="0" lvl="0" marL="0" rtl="false">
              <a:lnSpc>
                <a:spcPct val="100000"/>
              </a:lnSpc>
              <a:spcBef>
                <a:spcPct val="0"/>
              </a:spcBef>
              <a:spcAft>
                <a:spcPct val="0"/>
              </a:spcAft>
              <a:buNone/>
              <a:defRPr b="0" baseline="0" dirty="0" i="0" lang="en-US" sz="1800" u="none">
                <a:solidFill>
                  <a:schemeClr val="tx1"/>
                </a:solidFill>
                <a:latin typeface="Bookman Old Style"/>
              </a:defRPr>
            </a:lvl1pPr>
            <a:lvl2pPr algn="l" indent="0" lvl="1" marL="457200" rtl="false">
              <a:lnSpc>
                <a:spcPct val="100000"/>
              </a:lnSpc>
              <a:spcBef>
                <a:spcPct val="0"/>
              </a:spcBef>
              <a:spcAft>
                <a:spcPct val="0"/>
              </a:spcAft>
              <a:buNone/>
              <a:defRPr b="0" baseline="0" dirty="0" i="0" lang="en-US" u="none">
                <a:solidFill>
                  <a:schemeClr val="tx1"/>
                </a:solidFill>
                <a:latin typeface="Bookman Old Style"/>
              </a:defRPr>
            </a:lvl2pPr>
            <a:lvl3pPr algn="l" indent="0" lvl="2" marL="914400" rtl="false">
              <a:lnSpc>
                <a:spcPct val="100000"/>
              </a:lnSpc>
              <a:spcBef>
                <a:spcPct val="0"/>
              </a:spcBef>
              <a:spcAft>
                <a:spcPct val="0"/>
              </a:spcAft>
              <a:buNone/>
              <a:defRPr b="0" baseline="0" dirty="0" i="0" lang="en-US" u="none">
                <a:solidFill>
                  <a:schemeClr val="tx1"/>
                </a:solidFill>
                <a:latin typeface="Bookman Old Style"/>
              </a:defRPr>
            </a:lvl3pPr>
            <a:lvl4pPr algn="l" indent="0" lvl="3" marL="1371600" rtl="false">
              <a:lnSpc>
                <a:spcPct val="100000"/>
              </a:lnSpc>
              <a:spcBef>
                <a:spcPct val="0"/>
              </a:spcBef>
              <a:spcAft>
                <a:spcPct val="0"/>
              </a:spcAft>
              <a:buNone/>
              <a:defRPr b="0" baseline="0" dirty="0" i="0" lang="en-US" u="none">
                <a:solidFill>
                  <a:schemeClr val="tx1"/>
                </a:solidFill>
                <a:latin typeface="Bookman Old Style"/>
              </a:defRPr>
            </a:lvl4pPr>
            <a:lvl5pPr algn="l" indent="0" lvl="4" marL="1828800" rtl="false">
              <a:lnSpc>
                <a:spcPct val="100000"/>
              </a:lnSpc>
              <a:spcBef>
                <a:spcPct val="0"/>
              </a:spcBef>
              <a:spcAft>
                <a:spcPct val="0"/>
              </a:spcAft>
              <a:buNone/>
              <a:defRPr b="0" baseline="0" dirty="0" i="0" lang="en-US" u="none">
                <a:solidFill>
                  <a:schemeClr val="tx1"/>
                </a:solidFill>
                <a:latin typeface="Bookman Old Style"/>
              </a:defRPr>
            </a:lvl5pPr>
          </a:lstStyle>
          <a:p>
            <a:pPr algn="r" lvl="0"/>
            <a:fld id="{9FCE4004-DD71-42F4-8C4E-78BFB0281725}" type="slidenum"/>
            <a:endParaRPr b="1" dirty="0" lang="en-US" sz="1400">
              <a:solidFill>
                <a:srgbClr val="002060"/>
              </a:solidFill>
              <a:latin typeface="Bookman Old Style"/>
            </a:endParaRPr>
          </a:p>
        </p:txBody>
      </p:sp>
      <p:sp>
        <p:nvSpPr>
          <p:cNvPr id="4" name="Text Box 1">
            <a:extLst>
              <a:ext uri="{8C3BC6CD-2C3A-4D98-993A-BBE8BA5E2F1D}">
                <a16:creationId xmlns:a16="http://schemas.microsoft.com/office/drawing/2010/main" id="{4E93832B-FB1A-4491-83E2-DC745F68E0B4}"/>
              </a:ext>
            </a:extLst>
          </p:cNvPr>
          <p:cNvSpPr txBox="1"/>
          <p:nvPr/>
        </p:nvSpPr>
        <p:spPr>
          <a:xfrm rot="0">
            <a:off x="673099" y="1116013"/>
            <a:ext cx="11104563" cy="4357573"/>
          </a:xfrm>
          <a:prstGeom prst="rect">
            <a:avLst/>
          </a:prstGeom>
          <a:noFill/>
        </p:spPr>
        <p:txBody>
          <a:bodyPr rtlCol="0" wrap="square">
            <a:spAutoFit/>
          </a:bodyPr>
          <a:lstStyle/>
          <a:p>
            <a:pPr algn="just" indent="-342900" marL="342900">
              <a:buFont typeface="Arial"/>
              <a:buChar char="•"/>
            </a:pPr>
            <a:r>
              <a:rPr b="1" dirty="0" lang="en-US" sz="2000">
                <a:latin typeface="Times New Roman"/>
              </a:rPr>
              <a:t>Automation:</a:t>
            </a:r>
            <a:r>
              <a:rPr dirty="0" lang="en-US" sz="2000">
                <a:latin typeface="Times New Roman"/>
              </a:rPr>
              <a:t> Modern processes utilize computer algorithms and machine learning to automate certain aspects of ECG analysis, reducing the need for manual interpretation.</a:t>
            </a:r>
          </a:p>
          <a:p>
            <a:pPr algn="just" indent="-342900" marL="342900">
              <a:buFont typeface="Arial"/>
              <a:buChar char="•"/>
            </a:pPr>
            <a:r>
              <a:rPr dirty="0" lang="en-US" sz="2000">
                <a:latin typeface="Times New Roman"/>
              </a:rPr>
              <a:t/>
            </a:r>
          </a:p>
          <a:p>
            <a:pPr algn="just" indent="-342900" marL="342900">
              <a:buFont typeface="Arial"/>
              <a:buChar char="•"/>
            </a:pPr>
            <a:r>
              <a:rPr b="1" dirty="0" lang="en-US" sz="2000">
                <a:latin typeface="Times New Roman"/>
              </a:rPr>
              <a:t>Efficiency:</a:t>
            </a:r>
            <a:r>
              <a:rPr dirty="0" lang="en-US" sz="2000">
                <a:latin typeface="Times New Roman"/>
              </a:rPr>
              <a:t> With automated analysis, the modern process can analyze </a:t>
            </a:r>
            <a:r>
              <a:rPr dirty="0" err="1" lang="en-US" sz="2000">
                <a:latin typeface="Times New Roman"/>
              </a:rPr>
              <a:t>ECGs</a:t>
            </a:r>
            <a:r>
              <a:rPr dirty="0" lang="en-US" sz="2000">
                <a:latin typeface="Times New Roman"/>
              </a:rPr>
              <a:t> more quickly than the traditional manual process, leading to faster diagnosis and treatment.</a:t>
            </a:r>
          </a:p>
          <a:p>
            <a:pPr algn="just" indent="-342900" marL="342900">
              <a:buFont typeface="Arial"/>
              <a:buChar char="•"/>
            </a:pPr>
            <a:r>
              <a:rPr dirty="0" lang="en-US" sz="2000">
                <a:latin typeface="Times New Roman"/>
              </a:rPr>
              <a:t/>
            </a:r>
          </a:p>
          <a:p>
            <a:pPr algn="just" indent="-342900" marL="342900">
              <a:buFont typeface="Arial"/>
              <a:buChar char="•"/>
            </a:pPr>
            <a:r>
              <a:rPr b="1" dirty="0" lang="en-US" sz="2000">
                <a:latin typeface="Times New Roman"/>
              </a:rPr>
              <a:t>Consistency:</a:t>
            </a:r>
            <a:r>
              <a:rPr dirty="0" lang="en-US" sz="2000">
                <a:latin typeface="Times New Roman"/>
              </a:rPr>
              <a:t> Computer algorithms provide consistent and standardized analysis, reducing variability in interpretation compared to human observers.</a:t>
            </a:r>
          </a:p>
          <a:p>
            <a:pPr algn="just" indent="-342900" marL="342900">
              <a:buFont typeface="Arial"/>
              <a:buChar char="•"/>
            </a:pPr>
            <a:r>
              <a:rPr dirty="0" lang="en-US" sz="2000">
                <a:latin typeface="Times New Roman"/>
              </a:rPr>
              <a:t/>
            </a:r>
          </a:p>
          <a:p>
            <a:pPr algn="just" indent="-342900" marL="342900">
              <a:buFont typeface="Arial"/>
              <a:buChar char="•"/>
            </a:pPr>
            <a:r>
              <a:rPr b="1" dirty="0" lang="en-US" sz="2000">
                <a:latin typeface="Times New Roman"/>
              </a:rPr>
              <a:t>Scalability:</a:t>
            </a:r>
            <a:r>
              <a:rPr dirty="0" lang="en-US" sz="2000">
                <a:latin typeface="Times New Roman"/>
              </a:rPr>
              <a:t> Modern processes can handle large volumes of ECG data more effectively, making them suitable for high-throughput environments such as hospitals and clinics.</a:t>
            </a:r>
          </a:p>
          <a:p>
            <a:pPr algn="just" indent="-342900" marL="342900">
              <a:buFont typeface="Arial"/>
              <a:buChar char="•"/>
            </a:pPr>
            <a:r>
              <a:rPr dirty="0" lang="en-US" sz="2000">
                <a:latin typeface="Times New Roman"/>
              </a:rPr>
              <a:t/>
            </a:r>
          </a:p>
          <a:p>
            <a:pPr algn="just" indent="-342900" marL="342900">
              <a:buFont typeface="Arial"/>
              <a:buChar char="•"/>
            </a:pPr>
            <a:r>
              <a:rPr dirty="0" lang="en-US" sz="2000">
                <a:latin typeface="Times New Roman"/>
              </a:rPr>
              <a:t>Advanced Analytics</a:t>
            </a:r>
            <a:r>
              <a:rPr dirty="0" lang="en-US" sz="2000">
                <a:latin typeface="Times New Roman"/>
              </a:rPr>
              <a:t>: Machine learning algorithms can identify subtle patterns and associations in ECG data that may not be readily apparent to human observers, potentially improving diagnostic accuracy.</a:t>
            </a:r>
            <a:endParaRPr dirty="0" lang="en-US" sz="2000">
              <a:latin typeface="Times New Roman"/>
            </a:endParaRPr>
          </a:p>
        </p:txBody>
      </p:sp>
    </p:spTree>
    <p:extLst>
      <p:ext uri="{8573E822-3E6C-47E2-A93B-5EBACE61927F}">
        <p14:creationId xmlns:p14="http://schemas.microsoft.com/office/powerpoint/2010/main" val="1709487110760"/>
      </p:ext>
    </p:extLst>
  </p:cSld>
  <p:clrMapOvr>
    <a:masterClrMapping/>
  </p:clrMapOvr>
</p:sld>
</file>

<file path=ppt/theme/theme1.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hinni's">
      <a:majorFont>
        <a:latin typeface="Bookman Old Style"/>
        <a:ea typeface=""/>
        <a:cs typeface=""/>
      </a:majorFont>
      <a:minorFont>
        <a:latin typeface="Bookman Old Style"/>
        <a:ea typeface=""/>
        <a:cs typeface=""/>
      </a:minorFont>
    </a:fontScheme>
    <a:fmtScheme name="Office">
      <a:fillStyleLst>
        <a:solidFill>
          <a:schemeClr val="phClr"/>
        </a:solidFill>
        <a:gradFill rotWithShape="1">
          <a:gsLst>
            <a:gs pos="0">
              <a:schemeClr val="phClr">
                <a:tint val="67000"/>
                <a:satMod val="104999"/>
                <a:lumMod val="110000"/>
              </a:schemeClr>
            </a:gs>
            <a:gs pos="50000">
              <a:schemeClr val="phClr">
                <a:tint val="73000"/>
                <a:satMod val="103000"/>
                <a:lumMod val="104999"/>
              </a:schemeClr>
            </a:gs>
            <a:gs pos="100000">
              <a:schemeClr val="phClr">
                <a:tint val="81000"/>
                <a:satMod val="109000"/>
                <a:lumMod val="104999"/>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cap="flat" w="6350">
          <a:solidFill>
            <a:schemeClr val="phClr"/>
          </a:solidFill>
          <a:prstDash val="solid"/>
          <a:miter lim="800000"/>
        </a:ln>
        <a:ln cap="flat" w="12700">
          <a:solidFill>
            <a:schemeClr val="phClr"/>
          </a:solidFill>
          <a:prstDash val="solid"/>
          <a:miter lim="800000"/>
        </a:ln>
        <a:ln cap="flat" w="19050">
          <a:solidFill>
            <a:schemeClr val="phClr"/>
          </a:solidFill>
          <a:prstDash val="solid"/>
          <a:miter lim="800000"/>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hinni's">
      <a:majorFont>
        <a:latin typeface="Bookman Old Style"/>
        <a:ea typeface=""/>
        <a:cs typeface=""/>
      </a:majorFont>
      <a:minorFont>
        <a:latin typeface="Bookman Old Style"/>
        <a:ea typeface=""/>
        <a:cs typeface=""/>
      </a:minorFont>
    </a:fontScheme>
    <a:fmtScheme name="Office">
      <a:fillStyleLst>
        <a:solidFill>
          <a:schemeClr val="phClr"/>
        </a:solidFill>
        <a:gradFill rotWithShape="1">
          <a:gsLst>
            <a:gs pos="0">
              <a:schemeClr val="phClr">
                <a:tint val="67000"/>
                <a:satMod val="104999"/>
                <a:lumMod val="110000"/>
              </a:schemeClr>
            </a:gs>
            <a:gs pos="50000">
              <a:schemeClr val="phClr">
                <a:tint val="73000"/>
                <a:satMod val="103000"/>
                <a:lumMod val="104999"/>
              </a:schemeClr>
            </a:gs>
            <a:gs pos="100000">
              <a:schemeClr val="phClr">
                <a:tint val="81000"/>
                <a:satMod val="109000"/>
                <a:lumMod val="104999"/>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cap="flat" w="6350">
          <a:solidFill>
            <a:schemeClr val="phClr"/>
          </a:solidFill>
          <a:prstDash val="solid"/>
          <a:miter lim="800000"/>
        </a:ln>
        <a:ln cap="flat" w="12700">
          <a:solidFill>
            <a:schemeClr val="phClr"/>
          </a:solidFill>
          <a:prstDash val="solid"/>
          <a:miter lim="800000"/>
        </a:ln>
        <a:ln cap="flat" w="19050">
          <a:solidFill>
            <a:schemeClr val="phClr"/>
          </a:solidFill>
          <a:prstDash val="solid"/>
          <a:miter lim="800000"/>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Properties xmlns:properties="http://schemas.openxmlformats.org/officeDocument/2006/extended-properties" xmlns:vt="http://schemas.openxmlformats.org/officeDocument/2006/docPropsVTypes">
  <properties:AppVersion>3.0000</properties:AppVersion>
  <properties:ScaleCrop>false</properties:ScaleCrop>
  <properties:Company>Company</properties:Company>
  <properties:LinksUpToDate>false</properties:LinksUpToDate>
  <properties:HyperlinksChanged>false</properties:HyperlinksChanged>
  <properties:PresentationFormat>On-Screen Show (4:3)</properties:PresentationFormat>
  <properties:Application>Zoho Show</properties:Application>
  <properties:SharedDoc>false</properties:SharedDoc>
</properties: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Slide 1</dc:title>
  <cp:revision>1</cp:revision>
  <dc:creator/>
  <cp:lastModifiedBy/>
  <dcterms:created xsi:type="dcterms:W3CDTF">2024-02-27T19:28:19Z</dcterms:created>
  <dcterms:modified xsi:type="dcterms:W3CDTF">2024-03-03T23:01:22Z</dcterms:modified>
</cp:coreProperties>
</file>